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1"/>
    <p:sldMasterId id="2147483816" r:id="rId2"/>
    <p:sldMasterId id="2147483828" r:id="rId3"/>
    <p:sldMasterId id="2147483840" r:id="rId4"/>
    <p:sldMasterId id="2147483858" r:id="rId5"/>
  </p:sldMasterIdLst>
  <p:notesMasterIdLst>
    <p:notesMasterId r:id="rId56"/>
  </p:notesMasterIdLst>
  <p:sldIdLst>
    <p:sldId id="297" r:id="rId6"/>
    <p:sldId id="298" r:id="rId7"/>
    <p:sldId id="299" r:id="rId8"/>
    <p:sldId id="311" r:id="rId9"/>
    <p:sldId id="256" r:id="rId10"/>
    <p:sldId id="257" r:id="rId11"/>
    <p:sldId id="339" r:id="rId12"/>
    <p:sldId id="296" r:id="rId13"/>
    <p:sldId id="258" r:id="rId14"/>
    <p:sldId id="265" r:id="rId15"/>
    <p:sldId id="293" r:id="rId16"/>
    <p:sldId id="294" r:id="rId17"/>
    <p:sldId id="318" r:id="rId18"/>
    <p:sldId id="340" r:id="rId19"/>
    <p:sldId id="333" r:id="rId20"/>
    <p:sldId id="377" r:id="rId21"/>
    <p:sldId id="378" r:id="rId22"/>
    <p:sldId id="341" r:id="rId23"/>
    <p:sldId id="342" r:id="rId24"/>
    <p:sldId id="359" r:id="rId25"/>
    <p:sldId id="343" r:id="rId26"/>
    <p:sldId id="344" r:id="rId27"/>
    <p:sldId id="345" r:id="rId28"/>
    <p:sldId id="346" r:id="rId29"/>
    <p:sldId id="347" r:id="rId30"/>
    <p:sldId id="348" r:id="rId31"/>
    <p:sldId id="360" r:id="rId32"/>
    <p:sldId id="381" r:id="rId33"/>
    <p:sldId id="380" r:id="rId34"/>
    <p:sldId id="361" r:id="rId35"/>
    <p:sldId id="362" r:id="rId36"/>
    <p:sldId id="363" r:id="rId37"/>
    <p:sldId id="375" r:id="rId38"/>
    <p:sldId id="383" r:id="rId39"/>
    <p:sldId id="382" r:id="rId40"/>
    <p:sldId id="364" r:id="rId41"/>
    <p:sldId id="365" r:id="rId42"/>
    <p:sldId id="366" r:id="rId43"/>
    <p:sldId id="367" r:id="rId44"/>
    <p:sldId id="368" r:id="rId45"/>
    <p:sldId id="376" r:id="rId46"/>
    <p:sldId id="356" r:id="rId47"/>
    <p:sldId id="369" r:id="rId48"/>
    <p:sldId id="370" r:id="rId49"/>
    <p:sldId id="371" r:id="rId50"/>
    <p:sldId id="372" r:id="rId51"/>
    <p:sldId id="373" r:id="rId52"/>
    <p:sldId id="374" r:id="rId53"/>
    <p:sldId id="357" r:id="rId54"/>
    <p:sldId id="358"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87" autoAdjust="0"/>
    <p:restoredTop sz="98221" autoAdjust="0"/>
  </p:normalViewPr>
  <p:slideViewPr>
    <p:cSldViewPr snapToGrid="0">
      <p:cViewPr varScale="1">
        <p:scale>
          <a:sx n="68" d="100"/>
          <a:sy n="68" d="100"/>
        </p:scale>
        <p:origin x="-1110" y="-108"/>
      </p:cViewPr>
      <p:guideLst>
        <p:guide orient="horz" pos="2160"/>
        <p:guide pos="2880"/>
      </p:guideLst>
    </p:cSldViewPr>
  </p:slideViewPr>
  <p:outlineViewPr>
    <p:cViewPr>
      <p:scale>
        <a:sx n="33" d="100"/>
        <a:sy n="33" d="100"/>
      </p:scale>
      <p:origin x="0" y="16266"/>
    </p:cViewPr>
  </p:outlineViewPr>
  <p:notesTextViewPr>
    <p:cViewPr>
      <p:scale>
        <a:sx n="1" d="1"/>
        <a:sy n="1" d="1"/>
      </p:scale>
      <p:origin x="0" y="0"/>
    </p:cViewPr>
  </p:notesTextViewPr>
  <p:sorterViewPr>
    <p:cViewPr>
      <p:scale>
        <a:sx n="100" d="100"/>
        <a:sy n="100" d="100"/>
      </p:scale>
      <p:origin x="0" y="135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B44487-134A-40DD-B492-CD66B8A0CA83}" type="datetimeFigureOut">
              <a:rPr lang="tr-TR" smtClean="0"/>
              <a:t>18.8.2018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C7F93D-CC37-4448-88E6-63C3C8222E0B}" type="slidenum">
              <a:rPr lang="tr-TR" smtClean="0"/>
              <a:t>‹#›</a:t>
            </a:fld>
            <a:endParaRPr lang="tr-TR"/>
          </a:p>
        </p:txBody>
      </p:sp>
    </p:spTree>
    <p:extLst>
      <p:ext uri="{BB962C8B-B14F-4D97-AF65-F5344CB8AC3E}">
        <p14:creationId xmlns:p14="http://schemas.microsoft.com/office/powerpoint/2010/main" val="2750678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Başlık 28"/>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Alt Başlık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Veri Yer Tutucusu 15"/>
          <p:cNvSpPr>
            <a:spLocks noGrp="1"/>
          </p:cNvSpPr>
          <p:nvPr>
            <p:ph type="dt" sz="half" idx="10"/>
          </p:nvPr>
        </p:nvSpPr>
        <p:spPr/>
        <p:txBody>
          <a:bodyPr/>
          <a:lstStyle/>
          <a:p>
            <a:fld id="{1990649F-5797-4F10-8108-919EC6403763}" type="datetime1">
              <a:rPr lang="tr-TR" smtClean="0"/>
              <a:t>18.8.2018</a:t>
            </a:fld>
            <a:endParaRPr lang="en-US" dirty="0"/>
          </a:p>
        </p:txBody>
      </p:sp>
      <p:sp>
        <p:nvSpPr>
          <p:cNvPr id="2" name="Altbilgi Yer Tutucusu 1"/>
          <p:cNvSpPr>
            <a:spLocks noGrp="1"/>
          </p:cNvSpPr>
          <p:nvPr>
            <p:ph type="ftr" sz="quarter" idx="11"/>
          </p:nvPr>
        </p:nvSpPr>
        <p:spPr/>
        <p:txBody>
          <a:bodyPr/>
          <a:lstStyle/>
          <a:p>
            <a:endParaRPr lang="en-US" dirty="0"/>
          </a:p>
        </p:txBody>
      </p:sp>
      <p:sp>
        <p:nvSpPr>
          <p:cNvPr id="15" name="Slayt Numarası Yer Tutucusu 14"/>
          <p:cNvSpPr>
            <a:spLocks noGrp="1"/>
          </p:cNvSpPr>
          <p:nvPr>
            <p:ph type="sldNum" sz="quarter" idx="12"/>
          </p:nvPr>
        </p:nvSpPr>
        <p:spPr>
          <a:xfrm>
            <a:off x="8229600" y="6473952"/>
            <a:ext cx="758952" cy="246888"/>
          </a:xfrm>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64C988A-196D-4AF7-9036-93034C0F80FE}" type="datetime1">
              <a:rPr lang="tr-TR" smtClean="0"/>
              <a:t>18.8.2018</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89333C77-0158-454C-844F-B7AB9BD7DAD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129106C9-8EF6-4E43-AFDF-E40E9DA1681C}" type="datetime1">
              <a:rPr lang="tr-TR" smtClean="0"/>
              <a:t>18.8.2018</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Başlık 28"/>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Alt Başlık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Veri Yer Tutucusu 15"/>
          <p:cNvSpPr>
            <a:spLocks noGrp="1"/>
          </p:cNvSpPr>
          <p:nvPr>
            <p:ph type="dt" sz="half" idx="10"/>
          </p:nvPr>
        </p:nvSpPr>
        <p:spPr/>
        <p:txBody>
          <a:bodyPr/>
          <a:lstStyle/>
          <a:p>
            <a:fld id="{1990649F-5797-4F10-8108-919EC6403763}" type="datetime1">
              <a:rPr lang="tr-TR" smtClean="0">
                <a:solidFill>
                  <a:srgbClr val="F0A22E">
                    <a:shade val="75000"/>
                  </a:srgbClr>
                </a:solidFill>
              </a:rPr>
              <a:pPr/>
              <a:t>18.8.2018</a:t>
            </a:fld>
            <a:endParaRPr lang="en-US" dirty="0">
              <a:solidFill>
                <a:srgbClr val="F0A22E">
                  <a:shade val="75000"/>
                </a:srgbClr>
              </a:solidFill>
            </a:endParaRPr>
          </a:p>
        </p:txBody>
      </p:sp>
      <p:sp>
        <p:nvSpPr>
          <p:cNvPr id="2" name="Altbilgi Yer Tutucusu 1"/>
          <p:cNvSpPr>
            <a:spLocks noGrp="1"/>
          </p:cNvSpPr>
          <p:nvPr>
            <p:ph type="ftr" sz="quarter" idx="11"/>
          </p:nvPr>
        </p:nvSpPr>
        <p:spPr/>
        <p:txBody>
          <a:bodyPr/>
          <a:lstStyle/>
          <a:p>
            <a:endParaRPr lang="en-US" dirty="0">
              <a:solidFill>
                <a:srgbClr val="F0A22E">
                  <a:shade val="75000"/>
                </a:srgbClr>
              </a:solidFill>
            </a:endParaRPr>
          </a:p>
        </p:txBody>
      </p:sp>
      <p:sp>
        <p:nvSpPr>
          <p:cNvPr id="15" name="Slayt Numarası Yer Tutucusu 14"/>
          <p:cNvSpPr>
            <a:spLocks noGrp="1"/>
          </p:cNvSpPr>
          <p:nvPr>
            <p:ph type="sldNum" sz="quarter" idx="12"/>
          </p:nvPr>
        </p:nvSpPr>
        <p:spPr>
          <a:xfrm>
            <a:off x="8229600" y="6473952"/>
            <a:ext cx="758952" cy="246888"/>
          </a:xfrm>
        </p:spPr>
        <p:txBody>
          <a:bodyPr/>
          <a:lstStyle/>
          <a:p>
            <a:fld id="{D57F1E4F-1CFF-5643-939E-217C01CDF565}"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4799268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Başlık 21"/>
          <p:cNvSpPr>
            <a:spLocks noGrp="1"/>
          </p:cNvSpPr>
          <p:nvPr>
            <p:ph type="title"/>
          </p:nvPr>
        </p:nvSpPr>
        <p:spPr/>
        <p:txBody>
          <a:bodyPr/>
          <a:lstStyle/>
          <a:p>
            <a:r>
              <a:rPr kumimoji="0" lang="tr-TR" smtClean="0"/>
              <a:t>Asıl başlık stili için tıklatın</a:t>
            </a:r>
            <a:endParaRPr kumimoji="0" lang="en-US"/>
          </a:p>
        </p:txBody>
      </p:sp>
      <p:sp>
        <p:nvSpPr>
          <p:cNvPr id="27" name="İçerik Yer Tutucusu 26"/>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8DE27A4B-C3A4-453E-8B29-FE15863835CB}" type="datetime1">
              <a:rPr lang="tr-TR" smtClean="0">
                <a:solidFill>
                  <a:srgbClr val="F0A22E">
                    <a:shade val="75000"/>
                  </a:srgbClr>
                </a:solidFill>
              </a:rPr>
              <a:pPr/>
              <a:t>18.8.2018</a:t>
            </a:fld>
            <a:endParaRPr lang="en-US" dirty="0">
              <a:solidFill>
                <a:srgbClr val="F0A22E">
                  <a:shade val="75000"/>
                </a:srgbClr>
              </a:solidFill>
            </a:endParaRPr>
          </a:p>
        </p:txBody>
      </p:sp>
      <p:sp>
        <p:nvSpPr>
          <p:cNvPr id="19" name="Altbilgi Yer Tutucusu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ayt Numarası Yer Tutucusu 15"/>
          <p:cNvSpPr>
            <a:spLocks noGrp="1"/>
          </p:cNvSpPr>
          <p:nvPr>
            <p:ph type="sldNum" sz="quarter" idx="12"/>
          </p:nvPr>
        </p:nvSpPr>
        <p:spPr>
          <a:xfrm>
            <a:off x="8229600" y="6473952"/>
            <a:ext cx="758952" cy="246888"/>
          </a:xfrm>
        </p:spPr>
        <p:txBody>
          <a:bodyPr/>
          <a:lstStyle/>
          <a:p>
            <a:fld id="{519954A3-9DFD-4C44-94BA-B95130A3BA1C}"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0254861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Metin Yer Tutucus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Veri Yer Tutucusu 18"/>
          <p:cNvSpPr>
            <a:spLocks noGrp="1"/>
          </p:cNvSpPr>
          <p:nvPr>
            <p:ph type="dt" sz="half" idx="10"/>
          </p:nvPr>
        </p:nvSpPr>
        <p:spPr/>
        <p:txBody>
          <a:bodyPr/>
          <a:lstStyle/>
          <a:p>
            <a:fld id="{F2045ADE-FBEB-430F-85D8-105877EA3926}" type="datetime1">
              <a:rPr lang="tr-TR" smtClean="0">
                <a:solidFill>
                  <a:srgbClr val="F0A22E">
                    <a:shade val="75000"/>
                  </a:srgbClr>
                </a:solidFill>
              </a:rPr>
              <a:pPr/>
              <a:t>18.8.2018</a:t>
            </a:fld>
            <a:endParaRPr lang="en-US" dirty="0">
              <a:solidFill>
                <a:srgbClr val="F0A22E">
                  <a:shade val="75000"/>
                </a:srgbClr>
              </a:solidFill>
            </a:endParaRPr>
          </a:p>
        </p:txBody>
      </p:sp>
      <p:sp>
        <p:nvSpPr>
          <p:cNvPr id="11" name="Altbilgi Yer Tutucusu 10"/>
          <p:cNvSpPr>
            <a:spLocks noGrp="1"/>
          </p:cNvSpPr>
          <p:nvPr>
            <p:ph type="ftr" sz="quarter" idx="11"/>
          </p:nvPr>
        </p:nvSpPr>
        <p:spPr/>
        <p:txBody>
          <a:bodyPr/>
          <a:lstStyle/>
          <a:p>
            <a:endParaRPr lang="en-US" dirty="0">
              <a:solidFill>
                <a:srgbClr val="F0A22E">
                  <a:shade val="75000"/>
                </a:srgbClr>
              </a:solidFill>
            </a:endParaRPr>
          </a:p>
        </p:txBody>
      </p:sp>
      <p:sp>
        <p:nvSpPr>
          <p:cNvPr id="16" name="Slayt Numarası Yer Tutucusu 15"/>
          <p:cNvSpPr>
            <a:spLocks noGrp="1"/>
          </p:cNvSpPr>
          <p:nvPr>
            <p:ph type="sldNum" sz="quarter" idx="12"/>
          </p:nvPr>
        </p:nvSpPr>
        <p:spPr/>
        <p:txBody>
          <a:bodyPr/>
          <a:lstStyle/>
          <a:p>
            <a:fld id="{D57F1E4F-1CFF-5643-939E-217C01CDF565}" type="slidenum">
              <a:rPr lang="en-US" smtClean="0">
                <a:solidFill>
                  <a:srgbClr val="F0A22E">
                    <a:shade val="75000"/>
                  </a:srgbClr>
                </a:solidFill>
              </a:rPr>
              <a:pPr/>
              <a:t>‹#›</a:t>
            </a:fld>
            <a:endParaRPr lang="en-US" dirty="0">
              <a:solidFill>
                <a:srgbClr val="F0A22E">
                  <a:shade val="75000"/>
                </a:srgbClr>
              </a:solidFill>
            </a:endParaRPr>
          </a:p>
        </p:txBody>
      </p:sp>
      <p:sp>
        <p:nvSpPr>
          <p:cNvPr id="8" name="Başlık 7"/>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1040319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Başlık 1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İçerik Yer Tutucus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0"/>
          </p:nvPr>
        </p:nvSpPr>
        <p:spPr/>
        <p:txBody>
          <a:bodyPr/>
          <a:lstStyle/>
          <a:p>
            <a:fld id="{DCCEFEA7-7AB2-4035-A54F-ECA6D5547E12}" type="datetime1">
              <a:rPr lang="tr-TR" smtClean="0">
                <a:solidFill>
                  <a:srgbClr val="F0A22E">
                    <a:shade val="75000"/>
                  </a:srgbClr>
                </a:solidFill>
              </a:rPr>
              <a:pPr/>
              <a:t>18.8.2018</a:t>
            </a:fld>
            <a:endParaRPr lang="en-US" dirty="0">
              <a:solidFill>
                <a:srgbClr val="F0A22E">
                  <a:shade val="75000"/>
                </a:srgbClr>
              </a:solidFill>
            </a:endParaRPr>
          </a:p>
        </p:txBody>
      </p:sp>
      <p:sp>
        <p:nvSpPr>
          <p:cNvPr id="10" name="Altbilgi Yer Tutucusu 9"/>
          <p:cNvSpPr>
            <a:spLocks noGrp="1"/>
          </p:cNvSpPr>
          <p:nvPr>
            <p:ph type="ftr" sz="quarter" idx="11"/>
          </p:nvPr>
        </p:nvSpPr>
        <p:spPr/>
        <p:txBody>
          <a:bodyPr/>
          <a:lstStyle/>
          <a:p>
            <a:endParaRPr lang="en-US" dirty="0">
              <a:solidFill>
                <a:srgbClr val="F0A22E">
                  <a:shade val="75000"/>
                </a:srgbClr>
              </a:solidFill>
            </a:endParaRPr>
          </a:p>
        </p:txBody>
      </p:sp>
      <p:sp>
        <p:nvSpPr>
          <p:cNvPr id="31" name="Slayt Numarası Yer Tutucusu 30"/>
          <p:cNvSpPr>
            <a:spLocks noGrp="1"/>
          </p:cNvSpPr>
          <p:nvPr>
            <p:ph type="sldNum" sz="quarter" idx="12"/>
          </p:nvPr>
        </p:nvSpPr>
        <p:spPr/>
        <p:txBody>
          <a:bodyPr/>
          <a:lstStyle/>
          <a:p>
            <a:fld id="{519954A3-9DFD-4C44-94BA-B95130A3BA1C}"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40179889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Başlık 28"/>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Metin Yer Tutucus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İçerik Yer Tutucus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İçerik Yer Tutucus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0"/>
          </p:nvPr>
        </p:nvSpPr>
        <p:spPr/>
        <p:txBody>
          <a:bodyPr/>
          <a:lstStyle/>
          <a:p>
            <a:fld id="{0CE0C5A8-72CA-48B6-8CE5-457B15C2391F}" type="datetime1">
              <a:rPr lang="tr-TR" smtClean="0">
                <a:solidFill>
                  <a:srgbClr val="F0A22E">
                    <a:shade val="75000"/>
                  </a:srgbClr>
                </a:solidFill>
              </a:rPr>
              <a:pPr/>
              <a:t>18.8.2018</a:t>
            </a:fld>
            <a:endParaRPr lang="en-US" dirty="0">
              <a:solidFill>
                <a:srgbClr val="F0A22E">
                  <a:shade val="75000"/>
                </a:srgbClr>
              </a:solidFill>
            </a:endParaRPr>
          </a:p>
        </p:txBody>
      </p:sp>
      <p:sp>
        <p:nvSpPr>
          <p:cNvPr id="6" name="Altbilgi Yer Tutucusu 5"/>
          <p:cNvSpPr>
            <a:spLocks noGrp="1"/>
          </p:cNvSpPr>
          <p:nvPr>
            <p:ph type="ftr" sz="quarter" idx="11"/>
          </p:nvPr>
        </p:nvSpPr>
        <p:spPr/>
        <p:txBody>
          <a:bodyPr/>
          <a:lstStyle/>
          <a:p>
            <a:endParaRPr lang="en-US" dirty="0">
              <a:solidFill>
                <a:srgbClr val="F0A22E">
                  <a:shade val="75000"/>
                </a:srgbClr>
              </a:solidFill>
            </a:endParaRPr>
          </a:p>
        </p:txBody>
      </p:sp>
      <p:sp>
        <p:nvSpPr>
          <p:cNvPr id="7" name="Slayt Numarası Yer Tutucusu 6"/>
          <p:cNvSpPr>
            <a:spLocks noGrp="1"/>
          </p:cNvSpPr>
          <p:nvPr>
            <p:ph type="sldNum" sz="quarter" idx="12"/>
          </p:nvPr>
        </p:nvSpPr>
        <p:spPr>
          <a:xfrm>
            <a:off x="8229600" y="6477000"/>
            <a:ext cx="762000" cy="246888"/>
          </a:xfrm>
        </p:spPr>
        <p:txBody>
          <a:bodyPr/>
          <a:lstStyle/>
          <a:p>
            <a:fld id="{D57F1E4F-1CFF-5643-939E-217C01CDF565}" type="slidenum">
              <a:rPr lang="en-US" smtClean="0">
                <a:solidFill>
                  <a:srgbClr val="F0A22E">
                    <a:shade val="75000"/>
                  </a:srgbClr>
                </a:solidFill>
              </a:rPr>
              <a:pPr/>
              <a:t>‹#›</a:t>
            </a:fld>
            <a:endParaRPr lang="en-US" dirty="0">
              <a:solidFill>
                <a:srgbClr val="F0A22E">
                  <a:shade val="75000"/>
                </a:srgbClr>
              </a:solidFill>
            </a:endParaRPr>
          </a:p>
        </p:txBody>
      </p:sp>
      <p:sp>
        <p:nvSpPr>
          <p:cNvPr id="11" name="Düz Bağlayıcı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7796471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Başlık 2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38242698-4981-4EAE-AE89-DA1CA3195F5F}" type="datetime1">
              <a:rPr lang="tr-TR" smtClean="0">
                <a:solidFill>
                  <a:srgbClr val="F0A22E">
                    <a:shade val="75000"/>
                  </a:srgbClr>
                </a:solidFill>
              </a:rPr>
              <a:pPr/>
              <a:t>18.8.2018</a:t>
            </a:fld>
            <a:endParaRPr lang="en-US" dirty="0">
              <a:solidFill>
                <a:srgbClr val="F0A22E">
                  <a:shade val="75000"/>
                </a:srgbClr>
              </a:solidFill>
            </a:endParaRPr>
          </a:p>
        </p:txBody>
      </p:sp>
      <p:sp>
        <p:nvSpPr>
          <p:cNvPr id="21" name="Altbilgi Yer Tutucusu 20"/>
          <p:cNvSpPr>
            <a:spLocks noGrp="1"/>
          </p:cNvSpPr>
          <p:nvPr>
            <p:ph type="ftr" sz="quarter" idx="11"/>
          </p:nvPr>
        </p:nvSpPr>
        <p:spPr/>
        <p:txBody>
          <a:bodyPr/>
          <a:lstStyle/>
          <a:p>
            <a:endParaRPr lang="en-US" dirty="0">
              <a:solidFill>
                <a:srgbClr val="F0A22E">
                  <a:shade val="75000"/>
                </a:srgbClr>
              </a:solidFill>
            </a:endParaRPr>
          </a:p>
        </p:txBody>
      </p:sp>
      <p:sp>
        <p:nvSpPr>
          <p:cNvPr id="6" name="Slayt Numarası Yer Tutucusu 5"/>
          <p:cNvSpPr>
            <a:spLocks noGrp="1"/>
          </p:cNvSpPr>
          <p:nvPr>
            <p:ph type="sldNum" sz="quarter" idx="12"/>
          </p:nvPr>
        </p:nvSpPr>
        <p:spPr/>
        <p:txBody>
          <a:bodyPr/>
          <a:lstStyle/>
          <a:p>
            <a:fld id="{D57F1E4F-1CFF-5643-939E-217C01CDF565}"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0042177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69A82278-4917-4256-9B7F-30E05FE0BBEA}" type="datetime1">
              <a:rPr lang="tr-TR" smtClean="0">
                <a:solidFill>
                  <a:srgbClr val="F0A22E">
                    <a:shade val="75000"/>
                  </a:srgbClr>
                </a:solidFill>
              </a:rPr>
              <a:pPr/>
              <a:t>18.8.2018</a:t>
            </a:fld>
            <a:endParaRPr lang="en-US" dirty="0">
              <a:solidFill>
                <a:srgbClr val="F0A22E">
                  <a:shade val="75000"/>
                </a:srgbClr>
              </a:solidFill>
            </a:endParaRPr>
          </a:p>
        </p:txBody>
      </p:sp>
      <p:sp>
        <p:nvSpPr>
          <p:cNvPr id="24" name="Altbilgi Yer Tutucusu 23"/>
          <p:cNvSpPr>
            <a:spLocks noGrp="1"/>
          </p:cNvSpPr>
          <p:nvPr>
            <p:ph type="ftr" sz="quarter" idx="11"/>
          </p:nvPr>
        </p:nvSpPr>
        <p:spPr/>
        <p:txBody>
          <a:bodyPr/>
          <a:lstStyle/>
          <a:p>
            <a:endParaRPr lang="en-US" dirty="0">
              <a:solidFill>
                <a:srgbClr val="F0A22E">
                  <a:shade val="75000"/>
                </a:srgbClr>
              </a:solidFill>
            </a:endParaRPr>
          </a:p>
        </p:txBody>
      </p:sp>
      <p:sp>
        <p:nvSpPr>
          <p:cNvPr id="7" name="Slayt Numarası Yer Tutucusu 6"/>
          <p:cNvSpPr>
            <a:spLocks noGrp="1"/>
          </p:cNvSpPr>
          <p:nvPr>
            <p:ph type="sldNum" sz="quarter" idx="12"/>
          </p:nvPr>
        </p:nvSpPr>
        <p:spPr/>
        <p:txBody>
          <a:bodyPr/>
          <a:lstStyle/>
          <a:p>
            <a:fld id="{D57F1E4F-1CFF-5643-939E-217C01CDF565}"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12447818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Düz Bağlayıcı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Başlık 11"/>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İçerik Yer Tutucus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6FD28673-4340-4862-9851-E75C92F4A604}" type="datetime1">
              <a:rPr lang="tr-TR" smtClean="0">
                <a:solidFill>
                  <a:srgbClr val="F0A22E">
                    <a:shade val="75000"/>
                  </a:srgbClr>
                </a:solidFill>
              </a:rPr>
              <a:pPr/>
              <a:t>18.8.2018</a:t>
            </a:fld>
            <a:endParaRPr lang="en-US" dirty="0">
              <a:solidFill>
                <a:srgbClr val="F0A22E">
                  <a:shade val="75000"/>
                </a:srgbClr>
              </a:solidFill>
            </a:endParaRPr>
          </a:p>
        </p:txBody>
      </p:sp>
      <p:sp>
        <p:nvSpPr>
          <p:cNvPr id="29" name="Altbilgi Yer Tutucusu 28"/>
          <p:cNvSpPr>
            <a:spLocks noGrp="1"/>
          </p:cNvSpPr>
          <p:nvPr>
            <p:ph type="ftr" sz="quarter" idx="11"/>
          </p:nvPr>
        </p:nvSpPr>
        <p:spPr/>
        <p:txBody>
          <a:bodyPr/>
          <a:lstStyle/>
          <a:p>
            <a:endParaRPr lang="en-US" dirty="0">
              <a:solidFill>
                <a:srgbClr val="F0A22E">
                  <a:shade val="75000"/>
                </a:srgbClr>
              </a:solidFill>
            </a:endParaRPr>
          </a:p>
        </p:txBody>
      </p:sp>
      <p:sp>
        <p:nvSpPr>
          <p:cNvPr id="7" name="Slayt Numarası Yer Tutucusu 6"/>
          <p:cNvSpPr>
            <a:spLocks noGrp="1"/>
          </p:cNvSpPr>
          <p:nvPr>
            <p:ph type="sldNum" sz="quarter" idx="12"/>
          </p:nvPr>
        </p:nvSpPr>
        <p:spPr/>
        <p:txBody>
          <a:bodyPr/>
          <a:lstStyle/>
          <a:p>
            <a:fld id="{519954A3-9DFD-4C44-94BA-B95130A3BA1C}"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33275140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Başlık 21"/>
          <p:cNvSpPr>
            <a:spLocks noGrp="1"/>
          </p:cNvSpPr>
          <p:nvPr>
            <p:ph type="title"/>
          </p:nvPr>
        </p:nvSpPr>
        <p:spPr/>
        <p:txBody>
          <a:bodyPr/>
          <a:lstStyle/>
          <a:p>
            <a:r>
              <a:rPr kumimoji="0" lang="tr-TR" smtClean="0"/>
              <a:t>Asıl başlık stili için tıklatın</a:t>
            </a:r>
            <a:endParaRPr kumimoji="0" lang="en-US"/>
          </a:p>
        </p:txBody>
      </p:sp>
      <p:sp>
        <p:nvSpPr>
          <p:cNvPr id="27" name="İçerik Yer Tutucusu 26"/>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8DE27A4B-C3A4-453E-8B29-FE15863835CB}" type="datetime1">
              <a:rPr lang="tr-TR" smtClean="0"/>
              <a:t>18.8.2018</a:t>
            </a:fld>
            <a:endParaRPr lang="en-US" dirty="0"/>
          </a:p>
        </p:txBody>
      </p:sp>
      <p:sp>
        <p:nvSpPr>
          <p:cNvPr id="19" name="Altbilgi Yer Tutucusu 18"/>
          <p:cNvSpPr>
            <a:spLocks noGrp="1"/>
          </p:cNvSpPr>
          <p:nvPr>
            <p:ph type="ftr" sz="quarter" idx="11"/>
          </p:nvPr>
        </p:nvSpPr>
        <p:spPr>
          <a:xfrm>
            <a:off x="3581400" y="76200"/>
            <a:ext cx="2895600" cy="288925"/>
          </a:xfrm>
        </p:spPr>
        <p:txBody>
          <a:bodyPr/>
          <a:lstStyle/>
          <a:p>
            <a:endParaRPr lang="en-US" dirty="0"/>
          </a:p>
        </p:txBody>
      </p:sp>
      <p:sp>
        <p:nvSpPr>
          <p:cNvPr id="16" name="Slayt Numarası Yer Tutucusu 15"/>
          <p:cNvSpPr>
            <a:spLocks noGrp="1"/>
          </p:cNvSpPr>
          <p:nvPr>
            <p:ph type="sldNum" sz="quarter" idx="12"/>
          </p:nvPr>
        </p:nvSpPr>
        <p:spPr>
          <a:xfrm>
            <a:off x="8229600" y="6473952"/>
            <a:ext cx="758952" cy="246888"/>
          </a:xfrm>
        </p:spPr>
        <p:txBody>
          <a:bodyPr/>
          <a:lstStyle/>
          <a:p>
            <a:fld id="{519954A3-9DFD-4C44-94BA-B95130A3BA1C}"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Resim Yer Tutucus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Veri Yer Tutucusu 6"/>
          <p:cNvSpPr>
            <a:spLocks noGrp="1"/>
          </p:cNvSpPr>
          <p:nvPr>
            <p:ph type="dt" sz="half" idx="10"/>
          </p:nvPr>
        </p:nvSpPr>
        <p:spPr/>
        <p:txBody>
          <a:bodyPr/>
          <a:lstStyle/>
          <a:p>
            <a:fld id="{B787DBA0-9A71-44EF-BD37-EE77517EC596}" type="datetime1">
              <a:rPr lang="tr-TR" smtClean="0">
                <a:solidFill>
                  <a:srgbClr val="F0A22E">
                    <a:shade val="75000"/>
                  </a:srgbClr>
                </a:solidFill>
              </a:rPr>
              <a:pPr/>
              <a:t>18.8.2018</a:t>
            </a:fld>
            <a:endParaRPr lang="en-US" dirty="0">
              <a:solidFill>
                <a:srgbClr val="F0A22E">
                  <a:shade val="75000"/>
                </a:srgbClr>
              </a:solidFill>
            </a:endParaRPr>
          </a:p>
        </p:txBody>
      </p:sp>
      <p:sp>
        <p:nvSpPr>
          <p:cNvPr id="5" name="Altbilgi Yer Tutucusu 4"/>
          <p:cNvSpPr>
            <a:spLocks noGrp="1"/>
          </p:cNvSpPr>
          <p:nvPr>
            <p:ph type="ftr" sz="quarter" idx="11"/>
          </p:nvPr>
        </p:nvSpPr>
        <p:spPr/>
        <p:txBody>
          <a:bodyPr/>
          <a:lstStyle/>
          <a:p>
            <a:endParaRPr lang="en-US" dirty="0">
              <a:solidFill>
                <a:srgbClr val="F0A22E">
                  <a:shade val="75000"/>
                </a:srgbClr>
              </a:solidFill>
            </a:endParaRPr>
          </a:p>
        </p:txBody>
      </p:sp>
      <p:sp>
        <p:nvSpPr>
          <p:cNvPr id="31" name="Slayt Numarası Yer Tutucusu 30"/>
          <p:cNvSpPr>
            <a:spLocks noGrp="1"/>
          </p:cNvSpPr>
          <p:nvPr>
            <p:ph type="sldNum" sz="quarter" idx="12"/>
          </p:nvPr>
        </p:nvSpPr>
        <p:spPr/>
        <p:txBody>
          <a:bodyPr/>
          <a:lstStyle/>
          <a:p>
            <a:fld id="{D57F1E4F-1CFF-5643-939E-217C01CDF565}" type="slidenum">
              <a:rPr lang="en-US" smtClean="0">
                <a:solidFill>
                  <a:srgbClr val="F0A22E">
                    <a:shade val="75000"/>
                  </a:srgbClr>
                </a:solidFill>
              </a:rPr>
              <a:pPr/>
              <a:t>‹#›</a:t>
            </a:fld>
            <a:endParaRPr lang="en-US" dirty="0">
              <a:solidFill>
                <a:srgbClr val="F0A22E">
                  <a:shade val="75000"/>
                </a:srgbClr>
              </a:solidFill>
            </a:endParaRPr>
          </a:p>
        </p:txBody>
      </p:sp>
      <p:sp>
        <p:nvSpPr>
          <p:cNvPr id="17" name="Başlık 16"/>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extLst>
      <p:ext uri="{BB962C8B-B14F-4D97-AF65-F5344CB8AC3E}">
        <p14:creationId xmlns:p14="http://schemas.microsoft.com/office/powerpoint/2010/main" val="33453083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64C988A-196D-4AF7-9036-93034C0F80FE}" type="datetime1">
              <a:rPr lang="tr-TR" smtClean="0">
                <a:solidFill>
                  <a:srgbClr val="F0A22E">
                    <a:shade val="75000"/>
                  </a:srgbClr>
                </a:solidFill>
              </a:rPr>
              <a:pPr/>
              <a:t>18.8.2018</a:t>
            </a:fld>
            <a:endParaRPr lang="en-US" dirty="0">
              <a:solidFill>
                <a:srgbClr val="F0A22E">
                  <a:shade val="75000"/>
                </a:srgbClr>
              </a:solidFill>
            </a:endParaRPr>
          </a:p>
        </p:txBody>
      </p:sp>
      <p:sp>
        <p:nvSpPr>
          <p:cNvPr id="5" name="Altbilgi Yer Tutucusu 4"/>
          <p:cNvSpPr>
            <a:spLocks noGrp="1"/>
          </p:cNvSpPr>
          <p:nvPr>
            <p:ph type="ftr" sz="quarter" idx="11"/>
          </p:nvPr>
        </p:nvSpPr>
        <p:spPr/>
        <p:txBody>
          <a:bodyPr/>
          <a:lstStyle/>
          <a:p>
            <a:endParaRPr lang="en-US" dirty="0">
              <a:solidFill>
                <a:srgbClr val="F0A22E">
                  <a:shade val="75000"/>
                </a:srgbClr>
              </a:solidFill>
            </a:endParaRPr>
          </a:p>
        </p:txBody>
      </p:sp>
      <p:sp>
        <p:nvSpPr>
          <p:cNvPr id="6" name="Slayt Numarası Yer Tutucusu 5"/>
          <p:cNvSpPr>
            <a:spLocks noGrp="1"/>
          </p:cNvSpPr>
          <p:nvPr>
            <p:ph type="sldNum" sz="quarter" idx="12"/>
          </p:nvPr>
        </p:nvSpPr>
        <p:spPr/>
        <p:txBody>
          <a:bodyPr/>
          <a:lstStyle/>
          <a:p>
            <a:fld id="{89333C77-0158-454C-844F-B7AB9BD7DAD4}"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1794338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129106C9-8EF6-4E43-AFDF-E40E9DA1681C}" type="datetime1">
              <a:rPr lang="tr-TR" smtClean="0">
                <a:solidFill>
                  <a:srgbClr val="F0A22E">
                    <a:shade val="75000"/>
                  </a:srgbClr>
                </a:solidFill>
              </a:rPr>
              <a:pPr/>
              <a:t>18.8.2018</a:t>
            </a:fld>
            <a:endParaRPr lang="en-US" dirty="0">
              <a:solidFill>
                <a:srgbClr val="F0A22E">
                  <a:shade val="75000"/>
                </a:srgbClr>
              </a:solidFill>
            </a:endParaRPr>
          </a:p>
        </p:txBody>
      </p:sp>
      <p:sp>
        <p:nvSpPr>
          <p:cNvPr id="5" name="Altbilgi Yer Tutucusu 4"/>
          <p:cNvSpPr>
            <a:spLocks noGrp="1"/>
          </p:cNvSpPr>
          <p:nvPr>
            <p:ph type="ftr" sz="quarter" idx="11"/>
          </p:nvPr>
        </p:nvSpPr>
        <p:spPr/>
        <p:txBody>
          <a:bodyPr/>
          <a:lstStyle/>
          <a:p>
            <a:endParaRPr lang="en-US" dirty="0">
              <a:solidFill>
                <a:srgbClr val="F0A22E">
                  <a:shade val="75000"/>
                </a:srgbClr>
              </a:solidFill>
            </a:endParaRPr>
          </a:p>
        </p:txBody>
      </p:sp>
      <p:sp>
        <p:nvSpPr>
          <p:cNvPr id="6" name="Slayt Numarası Yer Tutucusu 5"/>
          <p:cNvSpPr>
            <a:spLocks noGrp="1"/>
          </p:cNvSpPr>
          <p:nvPr>
            <p:ph type="sldNum" sz="quarter" idx="12"/>
          </p:nvPr>
        </p:nvSpPr>
        <p:spPr/>
        <p:txBody>
          <a:bodyPr/>
          <a:lstStyle/>
          <a:p>
            <a:fld id="{D57F1E4F-1CFF-5643-939E-217C01CDF565}" type="slidenum">
              <a:rPr lang="en-US" smtClean="0">
                <a:solidFill>
                  <a:srgbClr val="F0A22E">
                    <a:shade val="75000"/>
                  </a:srgbClr>
                </a:solidFill>
              </a:rPr>
              <a:pPr/>
              <a:t>‹#›</a:t>
            </a:fld>
            <a:endParaRPr lang="en-US" dirty="0">
              <a:solidFill>
                <a:srgbClr val="F0A22E">
                  <a:shade val="75000"/>
                </a:srgbClr>
              </a:solidFill>
            </a:endParaRPr>
          </a:p>
        </p:txBody>
      </p:sp>
    </p:spTree>
    <p:extLst>
      <p:ext uri="{BB962C8B-B14F-4D97-AF65-F5344CB8AC3E}">
        <p14:creationId xmlns:p14="http://schemas.microsoft.com/office/powerpoint/2010/main" val="27418286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Yuvarlatılmış Dikdörtge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1990649F-5797-4F10-8108-919EC6403763}" type="datetime1">
              <a:rPr lang="tr-TR" smtClean="0"/>
              <a:t>18.8.2018</a:t>
            </a:fld>
            <a:endParaRPr lang="en-US" dirty="0"/>
          </a:p>
        </p:txBody>
      </p:sp>
      <p:sp>
        <p:nvSpPr>
          <p:cNvPr id="17" name="Altbilgi Yer Tutucusu 16"/>
          <p:cNvSpPr>
            <a:spLocks noGrp="1"/>
          </p:cNvSpPr>
          <p:nvPr>
            <p:ph type="ftr" sz="quarter" idx="11"/>
          </p:nvPr>
        </p:nvSpPr>
        <p:spPr/>
        <p:txBody>
          <a:bodyPr/>
          <a:lstStyle/>
          <a:p>
            <a:endParaRPr lang="en-US" dirty="0"/>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D57F1E4F-1CFF-5643-939E-217C01CDF565}" type="slidenum">
              <a:rPr lang="en-US" smtClean="0"/>
              <a:pPr/>
              <a:t>‹#›</a:t>
            </a:fld>
            <a:endParaRPr lang="en-US" dirty="0"/>
          </a:p>
        </p:txBody>
      </p:sp>
      <p:sp>
        <p:nvSpPr>
          <p:cNvPr id="7" name="Dikdörtgen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8DE27A4B-C3A4-453E-8B29-FE15863835CB}" type="datetime1">
              <a:rPr lang="tr-TR" smtClean="0"/>
              <a:t>18.8.2018</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519954A3-9DFD-4C44-94BA-B95130A3BA1C}" type="slidenum">
              <a:rPr lang="en-US" smtClean="0"/>
              <a:t>‹#›</a:t>
            </a:fld>
            <a:endParaRPr lang="en-US" dirty="0"/>
          </a:p>
        </p:txBody>
      </p:sp>
      <p:sp>
        <p:nvSpPr>
          <p:cNvPr id="8" name="İçerik Yer Tutucusu 7"/>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Yuvarlatılmış Dikdörtge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F2045ADE-FBEB-430F-85D8-105877EA3926}" type="datetime1">
              <a:rPr lang="tr-TR" smtClean="0"/>
              <a:t>18.8.2018</a:t>
            </a:fld>
            <a:endParaRPr lang="en-US" dirty="0"/>
          </a:p>
        </p:txBody>
      </p:sp>
      <p:sp>
        <p:nvSpPr>
          <p:cNvPr id="5" name="Altbilgi Yer Tutucusu 4"/>
          <p:cNvSpPr>
            <a:spLocks noGrp="1"/>
          </p:cNvSpPr>
          <p:nvPr>
            <p:ph type="ftr" sz="quarter" idx="11"/>
          </p:nvPr>
        </p:nvSpPr>
        <p:spPr>
          <a:xfrm>
            <a:off x="800100" y="6172200"/>
            <a:ext cx="4000500" cy="457200"/>
          </a:xfrm>
        </p:spPr>
        <p:txBody>
          <a:bodyPr/>
          <a:lstStyle/>
          <a:p>
            <a:endParaRPr lang="en-US" dirty="0"/>
          </a:p>
        </p:txBody>
      </p:sp>
      <p:sp>
        <p:nvSpPr>
          <p:cNvPr id="7" name="Dikdörtgen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146304" y="6208776"/>
            <a:ext cx="457200" cy="457200"/>
          </a:xfrm>
        </p:spPr>
        <p:txBody>
          <a:bodyPr/>
          <a:lstStyle/>
          <a:p>
            <a:fld id="{D57F1E4F-1CFF-5643-939E-217C01CDF56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CCEFEA7-7AB2-4035-A54F-ECA6D5547E12}" type="datetime1">
              <a:rPr lang="tr-TR" smtClean="0"/>
              <a:t>18.8.2018</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519954A3-9DFD-4C44-94BA-B95130A3BA1C}" type="slidenum">
              <a:rPr lang="en-US" smtClean="0"/>
              <a:t>‹#›</a:t>
            </a:fld>
            <a:endParaRPr lang="en-US" dirty="0"/>
          </a:p>
        </p:txBody>
      </p:sp>
      <p:sp>
        <p:nvSpPr>
          <p:cNvPr id="9" name="İçerik Yer Tutucusu 8"/>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0CE0C5A8-72CA-48B6-8CE5-457B15C2391F}" type="datetime1">
              <a:rPr lang="tr-TR" smtClean="0"/>
              <a:t>18.8.2018</a:t>
            </a:fld>
            <a:endParaRPr lang="en-US" dirty="0"/>
          </a:p>
        </p:txBody>
      </p:sp>
      <p:sp>
        <p:nvSpPr>
          <p:cNvPr id="8" name="Altbilgi Yer Tutucusu 7"/>
          <p:cNvSpPr>
            <a:spLocks noGrp="1"/>
          </p:cNvSpPr>
          <p:nvPr>
            <p:ph type="ftr" sz="quarter" idx="11"/>
          </p:nvPr>
        </p:nvSpPr>
        <p:spPr/>
        <p:txBody>
          <a:bodyPr/>
          <a:lstStyle/>
          <a:p>
            <a:endParaRPr lang="en-US" dirty="0"/>
          </a:p>
        </p:txBody>
      </p:sp>
      <p:sp>
        <p:nvSpPr>
          <p:cNvPr id="9" name="Slayt Numarası Yer Tutucusu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İçerik Yer Tutucusu 10"/>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38242698-4981-4EAE-AE89-DA1CA3195F5F}" type="datetime1">
              <a:rPr lang="tr-TR" smtClean="0"/>
              <a:t>18.8.2018</a:t>
            </a:fld>
            <a:endParaRPr lang="en-US"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9A82278-4917-4256-9B7F-30E05FE0BBEA}" type="datetime1">
              <a:rPr lang="tr-TR" smtClean="0"/>
              <a:t>18.8.2018</a:t>
            </a:fld>
            <a:endParaRPr lang="en-US" dirty="0"/>
          </a:p>
        </p:txBody>
      </p:sp>
      <p:sp>
        <p:nvSpPr>
          <p:cNvPr id="3" name="Altbilgi Yer Tutucusu 2"/>
          <p:cNvSpPr>
            <a:spLocks noGrp="1"/>
          </p:cNvSpPr>
          <p:nvPr>
            <p:ph type="ftr" sz="quarter" idx="11"/>
          </p:nvPr>
        </p:nvSpPr>
        <p:spPr/>
        <p:txBody>
          <a:bodyPr/>
          <a:lstStyle/>
          <a:p>
            <a:endParaRPr lang="en-US" dirty="0"/>
          </a:p>
        </p:txBody>
      </p:sp>
      <p:sp>
        <p:nvSpPr>
          <p:cNvPr id="4" name="Slayt Numarası Yer Tutucusu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Metin Yer Tutucus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Veri Yer Tutucusu 18"/>
          <p:cNvSpPr>
            <a:spLocks noGrp="1"/>
          </p:cNvSpPr>
          <p:nvPr>
            <p:ph type="dt" sz="half" idx="10"/>
          </p:nvPr>
        </p:nvSpPr>
        <p:spPr/>
        <p:txBody>
          <a:bodyPr/>
          <a:lstStyle/>
          <a:p>
            <a:fld id="{F2045ADE-FBEB-430F-85D8-105877EA3926}" type="datetime1">
              <a:rPr lang="tr-TR" smtClean="0"/>
              <a:t>18.8.2018</a:t>
            </a:fld>
            <a:endParaRPr lang="en-US" dirty="0"/>
          </a:p>
        </p:txBody>
      </p:sp>
      <p:sp>
        <p:nvSpPr>
          <p:cNvPr id="11" name="Altbilgi Yer Tutucusu 10"/>
          <p:cNvSpPr>
            <a:spLocks noGrp="1"/>
          </p:cNvSpPr>
          <p:nvPr>
            <p:ph type="ftr" sz="quarter" idx="11"/>
          </p:nvPr>
        </p:nvSpPr>
        <p:spPr/>
        <p:txBody>
          <a:bodyPr/>
          <a:lstStyle/>
          <a:p>
            <a:endParaRPr lang="en-US" dirty="0"/>
          </a:p>
        </p:txBody>
      </p:sp>
      <p:sp>
        <p:nvSpPr>
          <p:cNvPr id="16" name="Slayt Numarası Yer Tutucusu 1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Başlık 7"/>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Yuvarlatılmış Dikdörtge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6FD28673-4340-4862-9851-E75C92F4A604}" type="datetime1">
              <a:rPr lang="tr-TR" smtClean="0"/>
              <a:t>18.8.2018</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519954A3-9DFD-4C44-94BA-B95130A3BA1C}" type="slidenum">
              <a:rPr lang="en-US" smtClean="0"/>
              <a:t>‹#›</a:t>
            </a:fld>
            <a:endParaRPr lang="en-US" dirty="0"/>
          </a:p>
        </p:txBody>
      </p:sp>
      <p:sp>
        <p:nvSpPr>
          <p:cNvPr id="11" name="İçerik Yer Tutucusu 10"/>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B787DBA0-9A71-44EF-BD37-EE77517EC596}" type="datetime1">
              <a:rPr lang="tr-TR" smtClean="0"/>
              <a:t>18.8.2018</a:t>
            </a:fld>
            <a:endParaRPr lang="en-US" dirty="0"/>
          </a:p>
        </p:txBody>
      </p:sp>
      <p:sp>
        <p:nvSpPr>
          <p:cNvPr id="6" name="Altbilgi Yer Tutucusu 5"/>
          <p:cNvSpPr>
            <a:spLocks noGrp="1"/>
          </p:cNvSpPr>
          <p:nvPr>
            <p:ph type="ftr" sz="quarter" idx="11"/>
          </p:nvPr>
        </p:nvSpPr>
        <p:spPr>
          <a:xfrm>
            <a:off x="914400" y="6172200"/>
            <a:ext cx="3886200" cy="457200"/>
          </a:xfrm>
        </p:spPr>
        <p:txBody>
          <a:bodyPr/>
          <a:lstStyle/>
          <a:p>
            <a:endParaRPr lang="en-US" dirty="0"/>
          </a:p>
        </p:txBody>
      </p:sp>
      <p:sp>
        <p:nvSpPr>
          <p:cNvPr id="7" name="Slayt Numarası Yer Tutucusu 6"/>
          <p:cNvSpPr>
            <a:spLocks noGrp="1"/>
          </p:cNvSpPr>
          <p:nvPr>
            <p:ph type="sldNum" sz="quarter" idx="12"/>
          </p:nvPr>
        </p:nvSpPr>
        <p:spPr>
          <a:xfrm>
            <a:off x="146304" y="6208776"/>
            <a:ext cx="457200" cy="457200"/>
          </a:xfrm>
        </p:spPr>
        <p:txBody>
          <a:bodyPr/>
          <a:lstStyle/>
          <a:p>
            <a:fld id="{D57F1E4F-1CFF-5643-939E-217C01CDF565}" type="slidenum">
              <a:rPr lang="en-US" smtClean="0"/>
              <a:pPr/>
              <a:t>‹#›</a:t>
            </a:fld>
            <a:endParaRPr lang="en-US" dirty="0"/>
          </a:p>
        </p:txBody>
      </p:sp>
      <p:sp>
        <p:nvSpPr>
          <p:cNvPr id="11" name="Dikdörtgen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ikdörtgen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64C988A-196D-4AF7-9036-93034C0F80FE}" type="datetime1">
              <a:rPr lang="tr-TR" smtClean="0"/>
              <a:t>18.8.2018</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89333C77-0158-454C-844F-B7AB9BD7DAD4}"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129106C9-8EF6-4E43-AFDF-E40E9DA1681C}" type="datetime1">
              <a:rPr lang="tr-TR" smtClean="0"/>
              <a:t>18.8.2018</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F3DE529E-8F92-49DE-8401-4B7319BE1129}" type="datetimeFigureOut">
              <a:rPr lang="tr-TR" smtClean="0">
                <a:solidFill>
                  <a:prstClr val="white">
                    <a:tint val="75000"/>
                  </a:prstClr>
                </a:solidFill>
              </a:rPr>
              <a:pPr/>
              <a:t>18.8.2018</a:t>
            </a:fld>
            <a:endParaRPr lang="tr-TR">
              <a:solidFill>
                <a:prstClr val="white">
                  <a:tint val="75000"/>
                </a:prstClr>
              </a:solidFill>
            </a:endParaRPr>
          </a:p>
        </p:txBody>
      </p:sp>
      <p:sp>
        <p:nvSpPr>
          <p:cNvPr id="5" name="Footer Placeholder 4"/>
          <p:cNvSpPr>
            <a:spLocks noGrp="1"/>
          </p:cNvSpPr>
          <p:nvPr>
            <p:ph type="ftr" sz="quarter" idx="11"/>
          </p:nvPr>
        </p:nvSpPr>
        <p:spPr>
          <a:xfrm>
            <a:off x="914400" y="4323846"/>
            <a:ext cx="4880610" cy="365125"/>
          </a:xfrm>
        </p:spPr>
        <p:txBody>
          <a:bodyPr/>
          <a:lstStyle/>
          <a:p>
            <a:endParaRPr lang="tr-TR">
              <a:solidFill>
                <a:prstClr val="white">
                  <a:tint val="75000"/>
                </a:prstClr>
              </a:solidFill>
            </a:endParaRPr>
          </a:p>
        </p:txBody>
      </p:sp>
      <p:sp>
        <p:nvSpPr>
          <p:cNvPr id="6" name="Slide Number Placeholder 5"/>
          <p:cNvSpPr>
            <a:spLocks noGrp="1"/>
          </p:cNvSpPr>
          <p:nvPr>
            <p:ph type="sldNum" sz="quarter" idx="12"/>
          </p:nvPr>
        </p:nvSpPr>
        <p:spPr>
          <a:xfrm>
            <a:off x="6057900" y="1430867"/>
            <a:ext cx="2171700" cy="365125"/>
          </a:xfrm>
        </p:spPr>
        <p:txBody>
          <a:bodyPr/>
          <a:lstStyle/>
          <a:p>
            <a:fld id="{388CA28F-85AB-4757-9858-1A1750314D20}"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25961886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3DE529E-8F92-49DE-8401-4B7319BE1129}" type="datetimeFigureOut">
              <a:rPr lang="tr-TR" smtClean="0">
                <a:solidFill>
                  <a:prstClr val="white">
                    <a:tint val="75000"/>
                  </a:prstClr>
                </a:solidFill>
              </a:rPr>
              <a:pPr/>
              <a:t>18.8.2018</a:t>
            </a:fld>
            <a:endParaRPr lang="tr-TR">
              <a:solidFill>
                <a:prstClr val="white">
                  <a:tint val="75000"/>
                </a:prstClr>
              </a:solidFill>
            </a:endParaRPr>
          </a:p>
        </p:txBody>
      </p:sp>
      <p:sp>
        <p:nvSpPr>
          <p:cNvPr id="5" name="Footer Placeholder 4"/>
          <p:cNvSpPr>
            <a:spLocks noGrp="1"/>
          </p:cNvSpPr>
          <p:nvPr>
            <p:ph type="ftr" sz="quarter" idx="11"/>
          </p:nvPr>
        </p:nvSpPr>
        <p:spPr/>
        <p:txBody>
          <a:bodyPr/>
          <a:lstStyle/>
          <a:p>
            <a:endParaRPr lang="tr-TR">
              <a:solidFill>
                <a:prstClr val="white">
                  <a:tint val="75000"/>
                </a:prstClr>
              </a:solidFill>
            </a:endParaRPr>
          </a:p>
        </p:txBody>
      </p:sp>
      <p:sp>
        <p:nvSpPr>
          <p:cNvPr id="6" name="Slide Number Placeholder 5"/>
          <p:cNvSpPr>
            <a:spLocks noGrp="1"/>
          </p:cNvSpPr>
          <p:nvPr>
            <p:ph type="sldNum" sz="quarter" idx="12"/>
          </p:nvPr>
        </p:nvSpPr>
        <p:spPr/>
        <p:txBody>
          <a:bodyPr/>
          <a:lstStyle/>
          <a:p>
            <a:fld id="{388CA28F-85AB-4757-9858-1A1750314D20}"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17709200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F3DE529E-8F92-49DE-8401-4B7319BE1129}" type="datetimeFigureOut">
              <a:rPr lang="tr-TR" smtClean="0">
                <a:solidFill>
                  <a:prstClr val="white">
                    <a:tint val="75000"/>
                  </a:prstClr>
                </a:solidFill>
              </a:rPr>
              <a:pPr/>
              <a:t>18.8.2018</a:t>
            </a:fld>
            <a:endParaRPr lang="tr-TR">
              <a:solidFill>
                <a:prstClr val="white">
                  <a:tint val="75000"/>
                </a:prstClr>
              </a:solidFill>
            </a:endParaRPr>
          </a:p>
        </p:txBody>
      </p:sp>
      <p:sp>
        <p:nvSpPr>
          <p:cNvPr id="5" name="Footer Placeholder 4"/>
          <p:cNvSpPr>
            <a:spLocks noGrp="1"/>
          </p:cNvSpPr>
          <p:nvPr>
            <p:ph type="ftr" sz="quarter" idx="11"/>
          </p:nvPr>
        </p:nvSpPr>
        <p:spPr>
          <a:xfrm>
            <a:off x="594360" y="381001"/>
            <a:ext cx="4830656" cy="365125"/>
          </a:xfrm>
        </p:spPr>
        <p:txBody>
          <a:bodyPr/>
          <a:lstStyle/>
          <a:p>
            <a:endParaRPr lang="tr-TR">
              <a:solidFill>
                <a:prstClr val="white">
                  <a:tint val="75000"/>
                </a:prstClr>
              </a:solidFill>
            </a:endParaRPr>
          </a:p>
        </p:txBody>
      </p:sp>
      <p:sp>
        <p:nvSpPr>
          <p:cNvPr id="6" name="Slide Number Placeholder 5"/>
          <p:cNvSpPr>
            <a:spLocks noGrp="1"/>
          </p:cNvSpPr>
          <p:nvPr>
            <p:ph type="sldNum" sz="quarter" idx="12"/>
          </p:nvPr>
        </p:nvSpPr>
        <p:spPr>
          <a:xfrm>
            <a:off x="7882466" y="381001"/>
            <a:ext cx="667173" cy="365125"/>
          </a:xfrm>
        </p:spPr>
        <p:txBody>
          <a:bodyPr/>
          <a:lstStyle/>
          <a:p>
            <a:fld id="{388CA28F-85AB-4757-9858-1A1750314D20}"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26132747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3DE529E-8F92-49DE-8401-4B7319BE1129}" type="datetimeFigureOut">
              <a:rPr lang="tr-TR" smtClean="0">
                <a:solidFill>
                  <a:prstClr val="white">
                    <a:tint val="75000"/>
                  </a:prstClr>
                </a:solidFill>
              </a:rPr>
              <a:pPr/>
              <a:t>18.8.2018</a:t>
            </a:fld>
            <a:endParaRPr lang="tr-TR">
              <a:solidFill>
                <a:prstClr val="white">
                  <a:tint val="75000"/>
                </a:prstClr>
              </a:solidFill>
            </a:endParaRPr>
          </a:p>
        </p:txBody>
      </p:sp>
      <p:sp>
        <p:nvSpPr>
          <p:cNvPr id="6" name="Footer Placeholder 5"/>
          <p:cNvSpPr>
            <a:spLocks noGrp="1"/>
          </p:cNvSpPr>
          <p:nvPr>
            <p:ph type="ftr" sz="quarter" idx="11"/>
          </p:nvPr>
        </p:nvSpPr>
        <p:spPr/>
        <p:txBody>
          <a:bodyPr/>
          <a:lstStyle/>
          <a:p>
            <a:endParaRPr lang="tr-TR">
              <a:solidFill>
                <a:prstClr val="white">
                  <a:tint val="75000"/>
                </a:prstClr>
              </a:solidFill>
            </a:endParaRPr>
          </a:p>
        </p:txBody>
      </p:sp>
      <p:sp>
        <p:nvSpPr>
          <p:cNvPr id="7" name="Slide Number Placeholder 6"/>
          <p:cNvSpPr>
            <a:spLocks noGrp="1"/>
          </p:cNvSpPr>
          <p:nvPr>
            <p:ph type="sldNum" sz="quarter" idx="12"/>
          </p:nvPr>
        </p:nvSpPr>
        <p:spPr/>
        <p:txBody>
          <a:bodyPr/>
          <a:lstStyle/>
          <a:p>
            <a:fld id="{388CA28F-85AB-4757-9858-1A1750314D20}"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2949101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594359" y="3132667"/>
            <a:ext cx="3910579" cy="31309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2098" y="3132667"/>
            <a:ext cx="3907541" cy="31309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3DE529E-8F92-49DE-8401-4B7319BE1129}" type="datetimeFigureOut">
              <a:rPr lang="tr-TR" smtClean="0">
                <a:solidFill>
                  <a:prstClr val="white">
                    <a:tint val="75000"/>
                  </a:prstClr>
                </a:solidFill>
              </a:rPr>
              <a:pPr/>
              <a:t>18.8.2018</a:t>
            </a:fld>
            <a:endParaRPr lang="tr-TR">
              <a:solidFill>
                <a:prstClr val="white">
                  <a:tint val="75000"/>
                </a:prstClr>
              </a:solidFill>
            </a:endParaRPr>
          </a:p>
        </p:txBody>
      </p:sp>
      <p:sp>
        <p:nvSpPr>
          <p:cNvPr id="8" name="Footer Placeholder 7"/>
          <p:cNvSpPr>
            <a:spLocks noGrp="1"/>
          </p:cNvSpPr>
          <p:nvPr>
            <p:ph type="ftr" sz="quarter" idx="11"/>
          </p:nvPr>
        </p:nvSpPr>
        <p:spPr/>
        <p:txBody>
          <a:bodyPr/>
          <a:lstStyle/>
          <a:p>
            <a:endParaRPr lang="tr-TR">
              <a:solidFill>
                <a:prstClr val="white">
                  <a:tint val="75000"/>
                </a:prstClr>
              </a:solidFill>
            </a:endParaRPr>
          </a:p>
        </p:txBody>
      </p:sp>
      <p:sp>
        <p:nvSpPr>
          <p:cNvPr id="9" name="Slide Number Placeholder 8"/>
          <p:cNvSpPr>
            <a:spLocks noGrp="1"/>
          </p:cNvSpPr>
          <p:nvPr>
            <p:ph type="sldNum" sz="quarter" idx="12"/>
          </p:nvPr>
        </p:nvSpPr>
        <p:spPr/>
        <p:txBody>
          <a:bodyPr/>
          <a:lstStyle/>
          <a:p>
            <a:fld id="{388CA28F-85AB-4757-9858-1A1750314D20}"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14995228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3DE529E-8F92-49DE-8401-4B7319BE1129}" type="datetimeFigureOut">
              <a:rPr lang="tr-TR" smtClean="0">
                <a:solidFill>
                  <a:prstClr val="white">
                    <a:tint val="75000"/>
                  </a:prstClr>
                </a:solidFill>
              </a:rPr>
              <a:pPr/>
              <a:t>18.8.2018</a:t>
            </a:fld>
            <a:endParaRPr lang="tr-TR">
              <a:solidFill>
                <a:prstClr val="white">
                  <a:tint val="75000"/>
                </a:prstClr>
              </a:solidFill>
            </a:endParaRPr>
          </a:p>
        </p:txBody>
      </p:sp>
      <p:sp>
        <p:nvSpPr>
          <p:cNvPr id="4" name="Footer Placeholder 3"/>
          <p:cNvSpPr>
            <a:spLocks noGrp="1"/>
          </p:cNvSpPr>
          <p:nvPr>
            <p:ph type="ftr" sz="quarter" idx="11"/>
          </p:nvPr>
        </p:nvSpPr>
        <p:spPr/>
        <p:txBody>
          <a:bodyPr/>
          <a:lstStyle/>
          <a:p>
            <a:endParaRPr lang="tr-TR">
              <a:solidFill>
                <a:prstClr val="white">
                  <a:tint val="75000"/>
                </a:prstClr>
              </a:solidFill>
            </a:endParaRPr>
          </a:p>
        </p:txBody>
      </p:sp>
      <p:sp>
        <p:nvSpPr>
          <p:cNvPr id="5" name="Slide Number Placeholder 4"/>
          <p:cNvSpPr>
            <a:spLocks noGrp="1"/>
          </p:cNvSpPr>
          <p:nvPr>
            <p:ph type="sldNum" sz="quarter" idx="12"/>
          </p:nvPr>
        </p:nvSpPr>
        <p:spPr/>
        <p:txBody>
          <a:bodyPr/>
          <a:lstStyle/>
          <a:p>
            <a:fld id="{388CA28F-85AB-4757-9858-1A1750314D20}"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9966537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Başlık 1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İçerik Yer Tutucus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0"/>
          </p:nvPr>
        </p:nvSpPr>
        <p:spPr/>
        <p:txBody>
          <a:bodyPr/>
          <a:lstStyle/>
          <a:p>
            <a:fld id="{DCCEFEA7-7AB2-4035-A54F-ECA6D5547E12}" type="datetime1">
              <a:rPr lang="tr-TR" smtClean="0"/>
              <a:t>18.8.2018</a:t>
            </a:fld>
            <a:endParaRPr lang="en-US" dirty="0"/>
          </a:p>
        </p:txBody>
      </p:sp>
      <p:sp>
        <p:nvSpPr>
          <p:cNvPr id="10" name="Altbilgi Yer Tutucusu 9"/>
          <p:cNvSpPr>
            <a:spLocks noGrp="1"/>
          </p:cNvSpPr>
          <p:nvPr>
            <p:ph type="ftr" sz="quarter" idx="11"/>
          </p:nvPr>
        </p:nvSpPr>
        <p:spPr/>
        <p:txBody>
          <a:bodyPr/>
          <a:lstStyle/>
          <a:p>
            <a:endParaRPr lang="en-US" dirty="0"/>
          </a:p>
        </p:txBody>
      </p:sp>
      <p:sp>
        <p:nvSpPr>
          <p:cNvPr id="31" name="Slayt Numarası Yer Tutucusu 30"/>
          <p:cNvSpPr>
            <a:spLocks noGrp="1"/>
          </p:cNvSpPr>
          <p:nvPr>
            <p:ph type="sldNum" sz="quarter" idx="12"/>
          </p:nvPr>
        </p:nvSpPr>
        <p:spPr/>
        <p:txBody>
          <a:bodyPr/>
          <a:lstStyle/>
          <a:p>
            <a:fld id="{519954A3-9DFD-4C44-94BA-B95130A3BA1C}"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529E-8F92-49DE-8401-4B7319BE1129}" type="datetimeFigureOut">
              <a:rPr lang="tr-TR" smtClean="0">
                <a:solidFill>
                  <a:prstClr val="white">
                    <a:tint val="75000"/>
                  </a:prstClr>
                </a:solidFill>
              </a:rPr>
              <a:pPr/>
              <a:t>18.8.2018</a:t>
            </a:fld>
            <a:endParaRPr lang="tr-TR">
              <a:solidFill>
                <a:prstClr val="white">
                  <a:tint val="75000"/>
                </a:prstClr>
              </a:solidFill>
            </a:endParaRPr>
          </a:p>
        </p:txBody>
      </p:sp>
      <p:sp>
        <p:nvSpPr>
          <p:cNvPr id="3" name="Footer Placeholder 2"/>
          <p:cNvSpPr>
            <a:spLocks noGrp="1"/>
          </p:cNvSpPr>
          <p:nvPr>
            <p:ph type="ftr" sz="quarter" idx="11"/>
          </p:nvPr>
        </p:nvSpPr>
        <p:spPr/>
        <p:txBody>
          <a:bodyPr/>
          <a:lstStyle/>
          <a:p>
            <a:endParaRPr lang="tr-TR">
              <a:solidFill>
                <a:prstClr val="white">
                  <a:tint val="75000"/>
                </a:prstClr>
              </a:solidFill>
            </a:endParaRPr>
          </a:p>
        </p:txBody>
      </p:sp>
      <p:sp>
        <p:nvSpPr>
          <p:cNvPr id="4" name="Slide Number Placeholder 3"/>
          <p:cNvSpPr>
            <a:spLocks noGrp="1"/>
          </p:cNvSpPr>
          <p:nvPr>
            <p:ph type="sldNum" sz="quarter" idx="12"/>
          </p:nvPr>
        </p:nvSpPr>
        <p:spPr/>
        <p:txBody>
          <a:bodyPr/>
          <a:lstStyle/>
          <a:p>
            <a:fld id="{388CA28F-85AB-4757-9858-1A1750314D20}"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42798643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3DE529E-8F92-49DE-8401-4B7319BE1129}" type="datetimeFigureOut">
              <a:rPr lang="tr-TR" smtClean="0">
                <a:solidFill>
                  <a:prstClr val="white">
                    <a:tint val="75000"/>
                  </a:prstClr>
                </a:solidFill>
              </a:rPr>
              <a:pPr/>
              <a:t>18.8.2018</a:t>
            </a:fld>
            <a:endParaRPr lang="tr-TR">
              <a:solidFill>
                <a:prstClr val="white">
                  <a:tint val="75000"/>
                </a:prstClr>
              </a:solidFill>
            </a:endParaRPr>
          </a:p>
        </p:txBody>
      </p:sp>
      <p:sp>
        <p:nvSpPr>
          <p:cNvPr id="6" name="Footer Placeholder 5"/>
          <p:cNvSpPr>
            <a:spLocks noGrp="1"/>
          </p:cNvSpPr>
          <p:nvPr>
            <p:ph type="ftr" sz="quarter" idx="11"/>
          </p:nvPr>
        </p:nvSpPr>
        <p:spPr/>
        <p:txBody>
          <a:bodyPr/>
          <a:lstStyle/>
          <a:p>
            <a:endParaRPr lang="tr-TR">
              <a:solidFill>
                <a:prstClr val="white">
                  <a:tint val="75000"/>
                </a:prstClr>
              </a:solidFill>
            </a:endParaRPr>
          </a:p>
        </p:txBody>
      </p:sp>
      <p:sp>
        <p:nvSpPr>
          <p:cNvPr id="7" name="Slide Number Placeholder 6"/>
          <p:cNvSpPr>
            <a:spLocks noGrp="1"/>
          </p:cNvSpPr>
          <p:nvPr>
            <p:ph type="sldNum" sz="quarter" idx="12"/>
          </p:nvPr>
        </p:nvSpPr>
        <p:spPr/>
        <p:txBody>
          <a:bodyPr/>
          <a:lstStyle/>
          <a:p>
            <a:fld id="{388CA28F-85AB-4757-9858-1A1750314D20}"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6304130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3DE529E-8F92-49DE-8401-4B7319BE1129}" type="datetimeFigureOut">
              <a:rPr lang="tr-TR" smtClean="0">
                <a:solidFill>
                  <a:prstClr val="white">
                    <a:tint val="75000"/>
                  </a:prstClr>
                </a:solidFill>
              </a:rPr>
              <a:pPr/>
              <a:t>18.8.2018</a:t>
            </a:fld>
            <a:endParaRPr lang="tr-TR">
              <a:solidFill>
                <a:prstClr val="white">
                  <a:tint val="75000"/>
                </a:prstClr>
              </a:solidFill>
            </a:endParaRPr>
          </a:p>
        </p:txBody>
      </p:sp>
      <p:sp>
        <p:nvSpPr>
          <p:cNvPr id="6" name="Footer Placeholder 5"/>
          <p:cNvSpPr>
            <a:spLocks noGrp="1"/>
          </p:cNvSpPr>
          <p:nvPr>
            <p:ph type="ftr" sz="quarter" idx="11"/>
          </p:nvPr>
        </p:nvSpPr>
        <p:spPr/>
        <p:txBody>
          <a:bodyPr/>
          <a:lstStyle/>
          <a:p>
            <a:endParaRPr lang="tr-TR">
              <a:solidFill>
                <a:prstClr val="white">
                  <a:tint val="75000"/>
                </a:prstClr>
              </a:solidFill>
            </a:endParaRPr>
          </a:p>
        </p:txBody>
      </p:sp>
      <p:sp>
        <p:nvSpPr>
          <p:cNvPr id="7" name="Slide Number Placeholder 6"/>
          <p:cNvSpPr>
            <a:spLocks noGrp="1"/>
          </p:cNvSpPr>
          <p:nvPr>
            <p:ph type="sldNum" sz="quarter" idx="12"/>
          </p:nvPr>
        </p:nvSpPr>
        <p:spPr/>
        <p:txBody>
          <a:bodyPr/>
          <a:lstStyle/>
          <a:p>
            <a:fld id="{388CA28F-85AB-4757-9858-1A1750314D20}"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623673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3DE529E-8F92-49DE-8401-4B7319BE1129}" type="datetimeFigureOut">
              <a:rPr lang="tr-TR" smtClean="0">
                <a:solidFill>
                  <a:prstClr val="white">
                    <a:tint val="75000"/>
                  </a:prstClr>
                </a:solidFill>
              </a:rPr>
              <a:pPr/>
              <a:t>18.8.2018</a:t>
            </a:fld>
            <a:endParaRPr lang="tr-TR">
              <a:solidFill>
                <a:prstClr val="white">
                  <a:tint val="75000"/>
                </a:prstClr>
              </a:solidFill>
            </a:endParaRPr>
          </a:p>
        </p:txBody>
      </p:sp>
      <p:sp>
        <p:nvSpPr>
          <p:cNvPr id="6" name="Footer Placeholder 5"/>
          <p:cNvSpPr>
            <a:spLocks noGrp="1"/>
          </p:cNvSpPr>
          <p:nvPr>
            <p:ph type="ftr" sz="quarter" idx="11"/>
          </p:nvPr>
        </p:nvSpPr>
        <p:spPr/>
        <p:txBody>
          <a:bodyPr/>
          <a:lstStyle/>
          <a:p>
            <a:endParaRPr lang="tr-TR">
              <a:solidFill>
                <a:prstClr val="white">
                  <a:tint val="75000"/>
                </a:prstClr>
              </a:solidFill>
            </a:endParaRPr>
          </a:p>
        </p:txBody>
      </p:sp>
      <p:sp>
        <p:nvSpPr>
          <p:cNvPr id="7" name="Slide Number Placeholder 6"/>
          <p:cNvSpPr>
            <a:spLocks noGrp="1"/>
          </p:cNvSpPr>
          <p:nvPr>
            <p:ph type="sldNum" sz="quarter" idx="12"/>
          </p:nvPr>
        </p:nvSpPr>
        <p:spPr/>
        <p:txBody>
          <a:bodyPr/>
          <a:lstStyle/>
          <a:p>
            <a:fld id="{388CA28F-85AB-4757-9858-1A1750314D20}"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26291142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F3DE529E-8F92-49DE-8401-4B7319BE1129}" type="datetimeFigureOut">
              <a:rPr lang="tr-TR" smtClean="0">
                <a:solidFill>
                  <a:prstClr val="white">
                    <a:tint val="75000"/>
                  </a:prstClr>
                </a:solidFill>
              </a:rPr>
              <a:pPr/>
              <a:t>18.8.2018</a:t>
            </a:fld>
            <a:endParaRPr lang="tr-TR">
              <a:solidFill>
                <a:prstClr val="white">
                  <a:tint val="75000"/>
                </a:prstClr>
              </a:solidFill>
            </a:endParaRPr>
          </a:p>
        </p:txBody>
      </p:sp>
      <p:sp>
        <p:nvSpPr>
          <p:cNvPr id="6" name="Footer Placeholder 5"/>
          <p:cNvSpPr>
            <a:spLocks noGrp="1"/>
          </p:cNvSpPr>
          <p:nvPr>
            <p:ph type="ftr" sz="quarter" idx="11"/>
          </p:nvPr>
        </p:nvSpPr>
        <p:spPr>
          <a:xfrm>
            <a:off x="594360" y="381001"/>
            <a:ext cx="4830656" cy="365125"/>
          </a:xfrm>
        </p:spPr>
        <p:txBody>
          <a:bodyPr/>
          <a:lstStyle/>
          <a:p>
            <a:endParaRPr lang="tr-TR">
              <a:solidFill>
                <a:prstClr val="white">
                  <a:tint val="75000"/>
                </a:prstClr>
              </a:solidFill>
            </a:endParaRPr>
          </a:p>
        </p:txBody>
      </p:sp>
      <p:sp>
        <p:nvSpPr>
          <p:cNvPr id="7" name="Slide Number Placeholder 6"/>
          <p:cNvSpPr>
            <a:spLocks noGrp="1"/>
          </p:cNvSpPr>
          <p:nvPr>
            <p:ph type="sldNum" sz="quarter" idx="12"/>
          </p:nvPr>
        </p:nvSpPr>
        <p:spPr>
          <a:xfrm>
            <a:off x="7882466" y="381001"/>
            <a:ext cx="667174" cy="365125"/>
          </a:xfrm>
        </p:spPr>
        <p:txBody>
          <a:bodyPr/>
          <a:lstStyle/>
          <a:p>
            <a:fld id="{388CA28F-85AB-4757-9858-1A1750314D20}"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7621747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F3DE529E-8F92-49DE-8401-4B7319BE1129}" type="datetimeFigureOut">
              <a:rPr lang="tr-TR" smtClean="0">
                <a:solidFill>
                  <a:prstClr val="white">
                    <a:tint val="75000"/>
                  </a:prstClr>
                </a:solidFill>
              </a:rPr>
              <a:pPr/>
              <a:t>18.8.2018</a:t>
            </a:fld>
            <a:endParaRPr lang="tr-TR">
              <a:solidFill>
                <a:prstClr val="white">
                  <a:tint val="75000"/>
                </a:prstClr>
              </a:solidFill>
            </a:endParaRPr>
          </a:p>
        </p:txBody>
      </p:sp>
      <p:sp>
        <p:nvSpPr>
          <p:cNvPr id="6" name="Footer Placeholder 5"/>
          <p:cNvSpPr>
            <a:spLocks noGrp="1"/>
          </p:cNvSpPr>
          <p:nvPr>
            <p:ph type="ftr" sz="quarter" idx="11"/>
          </p:nvPr>
        </p:nvSpPr>
        <p:spPr>
          <a:xfrm>
            <a:off x="594360" y="379438"/>
            <a:ext cx="4830656" cy="365125"/>
          </a:xfrm>
        </p:spPr>
        <p:txBody>
          <a:bodyPr/>
          <a:lstStyle/>
          <a:p>
            <a:endParaRPr lang="tr-TR">
              <a:solidFill>
                <a:prstClr val="white">
                  <a:tint val="75000"/>
                </a:prstClr>
              </a:solidFill>
            </a:endParaRPr>
          </a:p>
        </p:txBody>
      </p:sp>
      <p:sp>
        <p:nvSpPr>
          <p:cNvPr id="7" name="Slide Number Placeholder 6"/>
          <p:cNvSpPr>
            <a:spLocks noGrp="1"/>
          </p:cNvSpPr>
          <p:nvPr>
            <p:ph type="sldNum" sz="quarter" idx="12"/>
          </p:nvPr>
        </p:nvSpPr>
        <p:spPr>
          <a:xfrm>
            <a:off x="7882466" y="381001"/>
            <a:ext cx="667174" cy="365125"/>
          </a:xfrm>
        </p:spPr>
        <p:txBody>
          <a:bodyPr/>
          <a:lstStyle/>
          <a:p>
            <a:fld id="{388CA28F-85AB-4757-9858-1A1750314D20}" type="slidenum">
              <a:rPr lang="tr-TR" smtClean="0">
                <a:solidFill>
                  <a:prstClr val="white">
                    <a:tint val="75000"/>
                  </a:prstClr>
                </a:solidFill>
              </a:rPr>
              <a:pPr/>
              <a:t>‹#›</a:t>
            </a:fld>
            <a:endParaRPr lang="tr-TR">
              <a:solidFill>
                <a:prstClr val="white">
                  <a:tint val="75000"/>
                </a:prstClr>
              </a:solidFill>
            </a:endParaRPr>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914400"/>
            <a:r>
              <a:rPr lang="en-US" sz="8000" dirty="0">
                <a:solidFill>
                  <a:prstClr val="white"/>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914400"/>
            <a:r>
              <a:rPr lang="en-US" sz="8000" dirty="0">
                <a:solidFill>
                  <a:prstClr val="white"/>
                </a:solidFill>
                <a:effectLst/>
              </a:rPr>
              <a:t>”</a:t>
            </a:r>
          </a:p>
        </p:txBody>
      </p:sp>
    </p:spTree>
    <p:extLst>
      <p:ext uri="{BB962C8B-B14F-4D97-AF65-F5344CB8AC3E}">
        <p14:creationId xmlns:p14="http://schemas.microsoft.com/office/powerpoint/2010/main" val="40093940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F3DE529E-8F92-49DE-8401-4B7319BE1129}" type="datetimeFigureOut">
              <a:rPr lang="tr-TR" smtClean="0">
                <a:solidFill>
                  <a:prstClr val="white">
                    <a:tint val="75000"/>
                  </a:prstClr>
                </a:solidFill>
              </a:rPr>
              <a:pPr/>
              <a:t>18.8.2018</a:t>
            </a:fld>
            <a:endParaRPr lang="tr-TR">
              <a:solidFill>
                <a:prstClr val="white">
                  <a:tint val="75000"/>
                </a:prstClr>
              </a:solidFill>
            </a:endParaRPr>
          </a:p>
        </p:txBody>
      </p:sp>
      <p:sp>
        <p:nvSpPr>
          <p:cNvPr id="6" name="Footer Placeholder 5"/>
          <p:cNvSpPr>
            <a:spLocks noGrp="1"/>
          </p:cNvSpPr>
          <p:nvPr>
            <p:ph type="ftr" sz="quarter" idx="11"/>
          </p:nvPr>
        </p:nvSpPr>
        <p:spPr>
          <a:xfrm>
            <a:off x="594360" y="378884"/>
            <a:ext cx="4830656" cy="365125"/>
          </a:xfrm>
        </p:spPr>
        <p:txBody>
          <a:bodyPr/>
          <a:lstStyle/>
          <a:p>
            <a:endParaRPr lang="tr-TR">
              <a:solidFill>
                <a:prstClr val="white">
                  <a:tint val="75000"/>
                </a:prstClr>
              </a:solidFill>
            </a:endParaRPr>
          </a:p>
        </p:txBody>
      </p:sp>
      <p:sp>
        <p:nvSpPr>
          <p:cNvPr id="7" name="Slide Number Placeholder 6"/>
          <p:cNvSpPr>
            <a:spLocks noGrp="1"/>
          </p:cNvSpPr>
          <p:nvPr>
            <p:ph type="sldNum" sz="quarter" idx="12"/>
          </p:nvPr>
        </p:nvSpPr>
        <p:spPr>
          <a:xfrm>
            <a:off x="7882466" y="381001"/>
            <a:ext cx="667174" cy="365125"/>
          </a:xfrm>
        </p:spPr>
        <p:txBody>
          <a:bodyPr/>
          <a:lstStyle/>
          <a:p>
            <a:fld id="{388CA28F-85AB-4757-9858-1A1750314D20}"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7702185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F3DE529E-8F92-49DE-8401-4B7319BE1129}" type="datetimeFigureOut">
              <a:rPr lang="tr-TR" smtClean="0">
                <a:solidFill>
                  <a:prstClr val="white">
                    <a:tint val="75000"/>
                  </a:prstClr>
                </a:solidFill>
              </a:rPr>
              <a:pPr/>
              <a:t>18.8.2018</a:t>
            </a:fld>
            <a:endParaRPr lang="tr-TR">
              <a:solidFill>
                <a:prstClr val="white">
                  <a:tint val="75000"/>
                </a:prstClr>
              </a:solidFill>
            </a:endParaRPr>
          </a:p>
        </p:txBody>
      </p:sp>
      <p:sp>
        <p:nvSpPr>
          <p:cNvPr id="4" name="Footer Placeholder 3"/>
          <p:cNvSpPr>
            <a:spLocks noGrp="1"/>
          </p:cNvSpPr>
          <p:nvPr>
            <p:ph type="ftr" sz="quarter" idx="11"/>
          </p:nvPr>
        </p:nvSpPr>
        <p:spPr/>
        <p:txBody>
          <a:bodyPr/>
          <a:lstStyle/>
          <a:p>
            <a:endParaRPr lang="tr-TR">
              <a:solidFill>
                <a:prstClr val="white">
                  <a:tint val="75000"/>
                </a:prstClr>
              </a:solidFill>
            </a:endParaRPr>
          </a:p>
        </p:txBody>
      </p:sp>
      <p:sp>
        <p:nvSpPr>
          <p:cNvPr id="5" name="Slide Number Placeholder 4"/>
          <p:cNvSpPr>
            <a:spLocks noGrp="1"/>
          </p:cNvSpPr>
          <p:nvPr>
            <p:ph type="sldNum" sz="quarter" idx="12"/>
          </p:nvPr>
        </p:nvSpPr>
        <p:spPr/>
        <p:txBody>
          <a:bodyPr/>
          <a:lstStyle/>
          <a:p>
            <a:fld id="{388CA28F-85AB-4757-9858-1A1750314D20}"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17655704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F3DE529E-8F92-49DE-8401-4B7319BE1129}" type="datetimeFigureOut">
              <a:rPr lang="tr-TR" smtClean="0">
                <a:solidFill>
                  <a:prstClr val="white">
                    <a:tint val="75000"/>
                  </a:prstClr>
                </a:solidFill>
              </a:rPr>
              <a:pPr/>
              <a:t>18.8.2018</a:t>
            </a:fld>
            <a:endParaRPr lang="tr-TR">
              <a:solidFill>
                <a:prstClr val="white">
                  <a:tint val="75000"/>
                </a:prstClr>
              </a:solidFill>
            </a:endParaRPr>
          </a:p>
        </p:txBody>
      </p:sp>
      <p:sp>
        <p:nvSpPr>
          <p:cNvPr id="4" name="Footer Placeholder 3"/>
          <p:cNvSpPr>
            <a:spLocks noGrp="1"/>
          </p:cNvSpPr>
          <p:nvPr>
            <p:ph type="ftr" sz="quarter" idx="11"/>
          </p:nvPr>
        </p:nvSpPr>
        <p:spPr/>
        <p:txBody>
          <a:bodyPr/>
          <a:lstStyle/>
          <a:p>
            <a:endParaRPr lang="tr-TR">
              <a:solidFill>
                <a:prstClr val="white">
                  <a:tint val="75000"/>
                </a:prstClr>
              </a:solidFill>
            </a:endParaRPr>
          </a:p>
        </p:txBody>
      </p:sp>
      <p:sp>
        <p:nvSpPr>
          <p:cNvPr id="5" name="Slide Number Placeholder 4"/>
          <p:cNvSpPr>
            <a:spLocks noGrp="1"/>
          </p:cNvSpPr>
          <p:nvPr>
            <p:ph type="sldNum" sz="quarter" idx="12"/>
          </p:nvPr>
        </p:nvSpPr>
        <p:spPr/>
        <p:txBody>
          <a:bodyPr/>
          <a:lstStyle/>
          <a:p>
            <a:fld id="{388CA28F-85AB-4757-9858-1A1750314D20}"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8748036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3DE529E-8F92-49DE-8401-4B7319BE1129}" type="datetimeFigureOut">
              <a:rPr lang="tr-TR" smtClean="0">
                <a:solidFill>
                  <a:prstClr val="white">
                    <a:tint val="75000"/>
                  </a:prstClr>
                </a:solidFill>
              </a:rPr>
              <a:pPr/>
              <a:t>18.8.2018</a:t>
            </a:fld>
            <a:endParaRPr lang="tr-TR">
              <a:solidFill>
                <a:prstClr val="white">
                  <a:tint val="75000"/>
                </a:prstClr>
              </a:solidFill>
            </a:endParaRPr>
          </a:p>
        </p:txBody>
      </p:sp>
      <p:sp>
        <p:nvSpPr>
          <p:cNvPr id="5" name="Footer Placeholder 4"/>
          <p:cNvSpPr>
            <a:spLocks noGrp="1"/>
          </p:cNvSpPr>
          <p:nvPr>
            <p:ph type="ftr" sz="quarter" idx="11"/>
          </p:nvPr>
        </p:nvSpPr>
        <p:spPr/>
        <p:txBody>
          <a:bodyPr/>
          <a:lstStyle/>
          <a:p>
            <a:endParaRPr lang="tr-TR">
              <a:solidFill>
                <a:prstClr val="white">
                  <a:tint val="75000"/>
                </a:prstClr>
              </a:solidFill>
            </a:endParaRPr>
          </a:p>
        </p:txBody>
      </p:sp>
      <p:sp>
        <p:nvSpPr>
          <p:cNvPr id="6" name="Slide Number Placeholder 5"/>
          <p:cNvSpPr>
            <a:spLocks noGrp="1"/>
          </p:cNvSpPr>
          <p:nvPr>
            <p:ph type="sldNum" sz="quarter" idx="12"/>
          </p:nvPr>
        </p:nvSpPr>
        <p:spPr/>
        <p:txBody>
          <a:bodyPr/>
          <a:lstStyle/>
          <a:p>
            <a:fld id="{388CA28F-85AB-4757-9858-1A1750314D20}"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39109257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Başlık 28"/>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Metin Yer Tutucus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İçerik Yer Tutucus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İçerik Yer Tutucus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0"/>
          </p:nvPr>
        </p:nvSpPr>
        <p:spPr/>
        <p:txBody>
          <a:bodyPr/>
          <a:lstStyle/>
          <a:p>
            <a:fld id="{0CE0C5A8-72CA-48B6-8CE5-457B15C2391F}" type="datetime1">
              <a:rPr lang="tr-TR" smtClean="0"/>
              <a:t>18.8.2018</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a:xfrm>
            <a:off x="8229600" y="6477000"/>
            <a:ext cx="762000" cy="246888"/>
          </a:xfrm>
        </p:spPr>
        <p:txBody>
          <a:bodyPr/>
          <a:lstStyle/>
          <a:p>
            <a:fld id="{D57F1E4F-1CFF-5643-939E-217C01CDF565}" type="slidenum">
              <a:rPr lang="en-US" smtClean="0"/>
              <a:pPr/>
              <a:t>‹#›</a:t>
            </a:fld>
            <a:endParaRPr lang="en-US" dirty="0"/>
          </a:p>
        </p:txBody>
      </p:sp>
      <p:sp>
        <p:nvSpPr>
          <p:cNvPr id="11" name="Düz Bağlayıcı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F3DE529E-8F92-49DE-8401-4B7319BE1129}" type="datetimeFigureOut">
              <a:rPr lang="tr-TR" smtClean="0">
                <a:solidFill>
                  <a:prstClr val="white">
                    <a:tint val="75000"/>
                  </a:prstClr>
                </a:solidFill>
              </a:rPr>
              <a:pPr/>
              <a:t>18.8.2018</a:t>
            </a:fld>
            <a:endParaRPr lang="tr-TR">
              <a:solidFill>
                <a:prstClr val="white">
                  <a:tint val="75000"/>
                </a:prstClr>
              </a:solidFill>
            </a:endParaRPr>
          </a:p>
        </p:txBody>
      </p:sp>
      <p:sp>
        <p:nvSpPr>
          <p:cNvPr id="5" name="Footer Placeholder 4"/>
          <p:cNvSpPr>
            <a:spLocks noGrp="1"/>
          </p:cNvSpPr>
          <p:nvPr>
            <p:ph type="ftr" sz="quarter" idx="11"/>
          </p:nvPr>
        </p:nvSpPr>
        <p:spPr>
          <a:xfrm>
            <a:off x="594360" y="381001"/>
            <a:ext cx="4830656" cy="365125"/>
          </a:xfrm>
        </p:spPr>
        <p:txBody>
          <a:bodyPr/>
          <a:lstStyle/>
          <a:p>
            <a:endParaRPr lang="tr-TR">
              <a:solidFill>
                <a:prstClr val="white">
                  <a:tint val="75000"/>
                </a:prstClr>
              </a:solidFill>
            </a:endParaRPr>
          </a:p>
        </p:txBody>
      </p:sp>
      <p:sp>
        <p:nvSpPr>
          <p:cNvPr id="6" name="Slide Number Placeholder 5"/>
          <p:cNvSpPr>
            <a:spLocks noGrp="1"/>
          </p:cNvSpPr>
          <p:nvPr>
            <p:ph type="sldNum" sz="quarter" idx="12"/>
          </p:nvPr>
        </p:nvSpPr>
        <p:spPr>
          <a:xfrm>
            <a:off x="7882466" y="381001"/>
            <a:ext cx="667174" cy="365125"/>
          </a:xfrm>
        </p:spPr>
        <p:txBody>
          <a:bodyPr/>
          <a:lstStyle/>
          <a:p>
            <a:fld id="{388CA28F-85AB-4757-9858-1A1750314D20}"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5443240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388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Başlık 2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38242698-4981-4EAE-AE89-DA1CA3195F5F}" type="datetime1">
              <a:rPr lang="tr-TR" smtClean="0"/>
              <a:t>18.8.2018</a:t>
            </a:fld>
            <a:endParaRPr lang="en-US" dirty="0"/>
          </a:p>
        </p:txBody>
      </p:sp>
      <p:sp>
        <p:nvSpPr>
          <p:cNvPr id="21" name="Altbilgi Yer Tutucusu 20"/>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69A82278-4917-4256-9B7F-30E05FE0BBEA}" type="datetime1">
              <a:rPr lang="tr-TR" smtClean="0"/>
              <a:t>18.8.2018</a:t>
            </a:fld>
            <a:endParaRPr lang="en-US" dirty="0"/>
          </a:p>
        </p:txBody>
      </p:sp>
      <p:sp>
        <p:nvSpPr>
          <p:cNvPr id="24" name="Altbilgi Yer Tutucusu 23"/>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Düz Bağlayıcı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Başlık 11"/>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İçerik Yer Tutucus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6FD28673-4340-4862-9851-E75C92F4A604}" type="datetime1">
              <a:rPr lang="tr-TR" smtClean="0"/>
              <a:t>18.8.2018</a:t>
            </a:fld>
            <a:endParaRPr lang="en-US" dirty="0"/>
          </a:p>
        </p:txBody>
      </p:sp>
      <p:sp>
        <p:nvSpPr>
          <p:cNvPr id="29" name="Altbilgi Yer Tutucusu 28"/>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519954A3-9DFD-4C44-94BA-B95130A3BA1C}"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Resim Yer Tutucus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Veri Yer Tutucusu 6"/>
          <p:cNvSpPr>
            <a:spLocks noGrp="1"/>
          </p:cNvSpPr>
          <p:nvPr>
            <p:ph type="dt" sz="half" idx="10"/>
          </p:nvPr>
        </p:nvSpPr>
        <p:spPr/>
        <p:txBody>
          <a:bodyPr/>
          <a:lstStyle/>
          <a:p>
            <a:fld id="{B787DBA0-9A71-44EF-BD37-EE77517EC596}" type="datetime1">
              <a:rPr lang="tr-TR" smtClean="0"/>
              <a:t>18.8.2018</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31" name="Slayt Numarası Yer Tutucusu 30"/>
          <p:cNvSpPr>
            <a:spLocks noGrp="1"/>
          </p:cNvSpPr>
          <p:nvPr>
            <p:ph type="sldNum" sz="quarter" idx="12"/>
          </p:nvPr>
        </p:nvSpPr>
        <p:spPr/>
        <p:txBody>
          <a:bodyPr/>
          <a:lstStyle/>
          <a:p>
            <a:fld id="{D57F1E4F-1CFF-5643-939E-217C01CDF565}" type="slidenum">
              <a:rPr lang="en-US" smtClean="0"/>
              <a:pPr/>
              <a:t>‹#›</a:t>
            </a:fld>
            <a:endParaRPr lang="en-US" dirty="0"/>
          </a:p>
        </p:txBody>
      </p:sp>
      <p:sp>
        <p:nvSpPr>
          <p:cNvPr id="17" name="Başlık 16"/>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4.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Metin Yer Tutucus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Veri Yer Tutucusu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E65A3FB-BFEB-4EBC-80D2-D67E830296C4}" type="datetime1">
              <a:rPr lang="tr-TR" smtClean="0"/>
              <a:t>18.8.2018</a:t>
            </a:fld>
            <a:endParaRPr lang="en-US" dirty="0"/>
          </a:p>
        </p:txBody>
      </p:sp>
      <p:sp>
        <p:nvSpPr>
          <p:cNvPr id="28" name="Altbilgi Yer Tutucusu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ayt Numarası Yer Tutucus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57F1E4F-1CFF-5643-939E-217C01CDF565}" type="slidenum">
              <a:rPr lang="en-US" smtClean="0"/>
              <a:pPr/>
              <a:t>‹#›</a:t>
            </a:fld>
            <a:endParaRPr lang="en-US" dirty="0"/>
          </a:p>
        </p:txBody>
      </p:sp>
      <p:sp>
        <p:nvSpPr>
          <p:cNvPr id="10" name="Başlık Yer Tutucusu 9"/>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Düz Bağlayıcı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üz Bağlayıcı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Metin Yer Tutucus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Veri Yer Tutucusu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E65A3FB-BFEB-4EBC-80D2-D67E830296C4}" type="datetime1">
              <a:rPr lang="tr-TR" smtClean="0">
                <a:solidFill>
                  <a:srgbClr val="F0A22E">
                    <a:shade val="75000"/>
                  </a:srgbClr>
                </a:solidFill>
              </a:rPr>
              <a:pPr/>
              <a:t>18.8.2018</a:t>
            </a:fld>
            <a:endParaRPr lang="en-US" dirty="0">
              <a:solidFill>
                <a:srgbClr val="F0A22E">
                  <a:shade val="75000"/>
                </a:srgbClr>
              </a:solidFill>
            </a:endParaRPr>
          </a:p>
        </p:txBody>
      </p:sp>
      <p:sp>
        <p:nvSpPr>
          <p:cNvPr id="28" name="Altbilgi Yer Tutucusu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ayt Numarası Yer Tutucus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57F1E4F-1CFF-5643-939E-217C01CDF565}" type="slidenum">
              <a:rPr lang="en-US" smtClean="0">
                <a:solidFill>
                  <a:srgbClr val="F0A22E">
                    <a:shade val="75000"/>
                  </a:srgbClr>
                </a:solidFill>
              </a:rPr>
              <a:pPr/>
              <a:t>‹#›</a:t>
            </a:fld>
            <a:endParaRPr lang="en-US" dirty="0">
              <a:solidFill>
                <a:srgbClr val="F0A22E">
                  <a:shade val="75000"/>
                </a:srgbClr>
              </a:solidFill>
            </a:endParaRPr>
          </a:p>
        </p:txBody>
      </p:sp>
      <p:sp>
        <p:nvSpPr>
          <p:cNvPr id="10" name="Başlık Yer Tutucusu 9"/>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Düz Bağlayıcı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Düz Bağlayıcı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34054537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Yuvarlatılmış Dikdörtge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Başlık Yer Tutucus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E65A3FB-BFEB-4EBC-80D2-D67E830296C4}" type="datetime1">
              <a:rPr lang="tr-TR" smtClean="0"/>
              <a:t>18.8.2018</a:t>
            </a:fld>
            <a:endParaRPr lang="en-US" dirty="0"/>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ayt Numarası Yer Tutucus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914400"/>
            <a:fld id="{F3DE529E-8F92-49DE-8401-4B7319BE1129}" type="datetimeFigureOut">
              <a:rPr lang="tr-TR" smtClean="0">
                <a:solidFill>
                  <a:prstClr val="white">
                    <a:tint val="75000"/>
                  </a:prstClr>
                </a:solidFill>
              </a:rPr>
              <a:pPr defTabSz="914400"/>
              <a:t>18.8.2018</a:t>
            </a:fld>
            <a:endParaRPr lang="tr-TR">
              <a:solidFill>
                <a:prstClr val="white">
                  <a:tint val="75000"/>
                </a:prstClr>
              </a:solidFill>
            </a:endParaRPr>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914400"/>
            <a:endParaRPr lang="tr-TR">
              <a:solidFill>
                <a:prstClr val="white">
                  <a:tint val="75000"/>
                </a:prstClr>
              </a:solidFill>
            </a:endParaRP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914400"/>
            <a:fld id="{388CA28F-85AB-4757-9858-1A1750314D20}" type="slidenum">
              <a:rPr lang="tr-TR" smtClean="0">
                <a:solidFill>
                  <a:prstClr val="white">
                    <a:tint val="75000"/>
                  </a:prstClr>
                </a:solidFill>
              </a:rPr>
              <a:pPr defTabSz="914400"/>
              <a:t>‹#›</a:t>
            </a:fld>
            <a:endParaRPr lang="tr-TR">
              <a:solidFill>
                <a:prstClr val="white">
                  <a:tint val="75000"/>
                </a:prstClr>
              </a:solidFill>
            </a:endParaRPr>
          </a:p>
        </p:txBody>
      </p:sp>
    </p:spTree>
    <p:extLst>
      <p:ext uri="{BB962C8B-B14F-4D97-AF65-F5344CB8AC3E}">
        <p14:creationId xmlns:p14="http://schemas.microsoft.com/office/powerpoint/2010/main" val="1267823757"/>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802109"/>
      </p:ext>
    </p:extLst>
  </p:cSld>
  <p:clrMap bg1="lt1" tx1="dk1" bg2="lt2" tx2="dk2" accent1="accent1" accent2="accent2" accent3="accent3" accent4="accent4" accent5="accent5" accent6="accent6" hlink="hlink" folHlink="folHlink"/>
  <p:sldLayoutIdLst>
    <p:sldLayoutId id="214748385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5.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7.png"/><Relationship Id="rId1" Type="http://schemas.openxmlformats.org/officeDocument/2006/relationships/slideLayout" Target="../slideLayouts/slideLayout5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51.xml"/><Relationship Id="rId4" Type="http://schemas.openxmlformats.org/officeDocument/2006/relationships/image" Target="../media/image35.jpg"/></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51.xml"/><Relationship Id="rId6" Type="http://schemas.openxmlformats.org/officeDocument/2006/relationships/image" Target="../media/image39.png"/><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2.jpg"/><Relationship Id="rId7" Type="http://schemas.openxmlformats.org/officeDocument/2006/relationships/image" Target="../media/image45.jpg"/><Relationship Id="rId12" Type="http://schemas.openxmlformats.org/officeDocument/2006/relationships/image" Target="../media/image49.png"/><Relationship Id="rId2" Type="http://schemas.openxmlformats.org/officeDocument/2006/relationships/image" Target="../media/image27.png"/><Relationship Id="rId1" Type="http://schemas.openxmlformats.org/officeDocument/2006/relationships/slideLayout" Target="../slideLayouts/slideLayout51.xml"/><Relationship Id="rId6" Type="http://schemas.openxmlformats.org/officeDocument/2006/relationships/image" Target="../media/image44.jpg"/><Relationship Id="rId11" Type="http://schemas.openxmlformats.org/officeDocument/2006/relationships/image" Target="../media/image48.png"/><Relationship Id="rId5" Type="http://schemas.openxmlformats.org/officeDocument/2006/relationships/image" Target="../media/image43.jpg"/><Relationship Id="rId10" Type="http://schemas.openxmlformats.org/officeDocument/2006/relationships/image" Target="../media/image47.jpg"/><Relationship Id="rId4" Type="http://schemas.openxmlformats.org/officeDocument/2006/relationships/image" Target="../media/image36.png"/><Relationship Id="rId9"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7.png"/><Relationship Id="rId1" Type="http://schemas.openxmlformats.org/officeDocument/2006/relationships/slideLayout" Target="../slideLayouts/slideLayout51.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27.png"/><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27.png"/><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27.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7.png"/><Relationship Id="rId1" Type="http://schemas.openxmlformats.org/officeDocument/2006/relationships/slideLayout" Target="../slideLayouts/slideLayout51.xml"/><Relationship Id="rId5" Type="http://schemas.openxmlformats.org/officeDocument/2006/relationships/image" Target="../media/image58.jpg"/><Relationship Id="rId4" Type="http://schemas.openxmlformats.org/officeDocument/2006/relationships/image" Target="../media/image57.jp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7.png"/><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7.png"/><Relationship Id="rId1" Type="http://schemas.openxmlformats.org/officeDocument/2006/relationships/slideLayout" Target="../slideLayouts/slideLayout51.xml"/><Relationship Id="rId4" Type="http://schemas.openxmlformats.org/officeDocument/2006/relationships/image" Target="../media/image62.jpg"/></Relationships>
</file>

<file path=ppt/slides/_rels/slide44.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7.png"/><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7.png"/><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7.png"/><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7.png"/><Relationship Id="rId1" Type="http://schemas.openxmlformats.org/officeDocument/2006/relationships/slideLayout" Target="../slideLayouts/slideLayout51.xml"/><Relationship Id="rId6" Type="http://schemas.openxmlformats.org/officeDocument/2006/relationships/image" Target="../media/image69.jpg"/><Relationship Id="rId5" Type="http://schemas.openxmlformats.org/officeDocument/2006/relationships/image" Target="../media/image68.jpg"/><Relationship Id="rId4" Type="http://schemas.openxmlformats.org/officeDocument/2006/relationships/image" Target="../media/image67.jpg"/></Relationships>
</file>

<file path=ppt/slides/_rels/slide4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7.png"/><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35.xml"/><Relationship Id="rId4" Type="http://schemas.openxmlformats.org/officeDocument/2006/relationships/image" Target="../media/image74.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7247" y="120203"/>
            <a:ext cx="7079091" cy="961623"/>
          </a:xfrm>
        </p:spPr>
        <p:txBody>
          <a:bodyPr>
            <a:noAutofit/>
          </a:bodyPr>
          <a:lstStyle/>
          <a:p>
            <a:r>
              <a:rPr lang="tr-TR" sz="4400" b="1" dirty="0" smtClean="0"/>
              <a:t>BİLGİSAYAR SİSTEMLERİ</a:t>
            </a:r>
            <a:endParaRPr lang="tr-TR" sz="4400" b="1" dirty="0"/>
          </a:p>
        </p:txBody>
      </p:sp>
      <p:sp>
        <p:nvSpPr>
          <p:cNvPr id="4" name="Başlık 1"/>
          <p:cNvSpPr txBox="1">
            <a:spLocks/>
          </p:cNvSpPr>
          <p:nvPr/>
        </p:nvSpPr>
        <p:spPr>
          <a:xfrm>
            <a:off x="410816" y="1690399"/>
            <a:ext cx="8733183" cy="410080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b="1" dirty="0" smtClean="0">
                <a:solidFill>
                  <a:srgbClr val="FF0000"/>
                </a:solidFill>
              </a:rPr>
              <a:t>1-  Bilgisayar, Özellikleri ve Çeşitleri</a:t>
            </a:r>
          </a:p>
          <a:p>
            <a:r>
              <a:rPr lang="tr-TR" b="1" dirty="0" smtClean="0">
                <a:solidFill>
                  <a:srgbClr val="FF0000"/>
                </a:solidFill>
              </a:rPr>
              <a:t>2-  Donanım ve Çeşitleri</a:t>
            </a:r>
          </a:p>
          <a:p>
            <a:r>
              <a:rPr lang="tr-TR" b="1" dirty="0" smtClean="0">
                <a:solidFill>
                  <a:srgbClr val="FF0000"/>
                </a:solidFill>
              </a:rPr>
              <a:t>3-	 Yazılım ve Çeşitleri</a:t>
            </a:r>
          </a:p>
          <a:p>
            <a:r>
              <a:rPr lang="tr-TR" b="1" dirty="0" smtClean="0">
                <a:solidFill>
                  <a:srgbClr val="FF0000"/>
                </a:solidFill>
              </a:rPr>
              <a:t>4-  Kullanıcı </a:t>
            </a:r>
            <a:r>
              <a:rPr lang="tr-TR" b="1" dirty="0" err="1" smtClean="0">
                <a:solidFill>
                  <a:srgbClr val="FF0000"/>
                </a:solidFill>
              </a:rPr>
              <a:t>Arayüzü</a:t>
            </a:r>
            <a:endParaRPr lang="tr-TR" b="1" dirty="0" smtClean="0">
              <a:solidFill>
                <a:srgbClr val="FF0000"/>
              </a:solidFill>
            </a:endParaRPr>
          </a:p>
          <a:p>
            <a:r>
              <a:rPr lang="tr-TR" b="1" dirty="0" smtClean="0">
                <a:solidFill>
                  <a:srgbClr val="FF0000"/>
                </a:solidFill>
              </a:rPr>
              <a:t>5-  Depolama Birimleri</a:t>
            </a:r>
          </a:p>
          <a:p>
            <a:r>
              <a:rPr lang="tr-TR" b="1" dirty="0" smtClean="0">
                <a:solidFill>
                  <a:srgbClr val="FF0000"/>
                </a:solidFill>
              </a:rPr>
              <a:t>6-  Bilgisayarda Oluşan Problemlere   </a:t>
            </a:r>
          </a:p>
          <a:p>
            <a:r>
              <a:rPr lang="tr-TR" b="1" dirty="0">
                <a:solidFill>
                  <a:srgbClr val="FF0000"/>
                </a:solidFill>
              </a:rPr>
              <a:t> </a:t>
            </a:r>
            <a:r>
              <a:rPr lang="tr-TR" b="1" dirty="0" smtClean="0">
                <a:solidFill>
                  <a:srgbClr val="FF0000"/>
                </a:solidFill>
              </a:rPr>
              <a:t>    Örnekler ve Çözüm Önerileri </a:t>
            </a:r>
            <a:endParaRPr lang="tr-TR" b="1" dirty="0">
              <a:solidFill>
                <a:srgbClr val="FF0000"/>
              </a:solidFill>
            </a:endParaRPr>
          </a:p>
        </p:txBody>
      </p:sp>
    </p:spTree>
    <p:extLst>
      <p:ext uri="{BB962C8B-B14F-4D97-AF65-F5344CB8AC3E}">
        <p14:creationId xmlns:p14="http://schemas.microsoft.com/office/powerpoint/2010/main" val="2692759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YazIlIm</a:t>
            </a:r>
            <a:r>
              <a:rPr lang="tr-TR" dirty="0" smtClean="0"/>
              <a:t> </a:t>
            </a:r>
            <a:r>
              <a:rPr lang="tr-TR" dirty="0" err="1" smtClean="0"/>
              <a:t>Çeşİtlerİ</a:t>
            </a:r>
            <a:endParaRPr lang="tr-TR"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728" y="2472358"/>
            <a:ext cx="6667500" cy="2974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çerik Yer Tutucusu 2"/>
          <p:cNvSpPr>
            <a:spLocks noGrp="1"/>
          </p:cNvSpPr>
          <p:nvPr>
            <p:ph idx="1"/>
          </p:nvPr>
        </p:nvSpPr>
        <p:spPr>
          <a:xfrm>
            <a:off x="463826" y="1469094"/>
            <a:ext cx="8057322" cy="671960"/>
          </a:xfrm>
        </p:spPr>
        <p:txBody>
          <a:bodyPr>
            <a:normAutofit/>
          </a:bodyPr>
          <a:lstStyle/>
          <a:p>
            <a:pPr algn="just">
              <a:buFont typeface="Wingdings" panose="05000000000000000000" pitchFamily="2" charset="2"/>
              <a:buChar char="Ø"/>
            </a:pPr>
            <a:r>
              <a:rPr lang="tr-TR" b="1" dirty="0" smtClean="0"/>
              <a:t>Yazılımlar kullanım amacına göre 3’e ayrılır.</a:t>
            </a:r>
            <a:endParaRPr lang="tr-TR" b="1" dirty="0"/>
          </a:p>
        </p:txBody>
      </p:sp>
    </p:spTree>
    <p:extLst>
      <p:ext uri="{BB962C8B-B14F-4D97-AF65-F5344CB8AC3E}">
        <p14:creationId xmlns:p14="http://schemas.microsoft.com/office/powerpoint/2010/main" val="9471126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781" y="1968606"/>
            <a:ext cx="8839203" cy="2656402"/>
          </a:xfrm>
        </p:spPr>
        <p:txBody>
          <a:bodyPr>
            <a:normAutofit/>
          </a:bodyPr>
          <a:lstStyle/>
          <a:p>
            <a:pPr marL="0" indent="0" algn="just">
              <a:buNone/>
            </a:pPr>
            <a:r>
              <a:rPr lang="tr-TR" dirty="0" smtClean="0"/>
              <a:t>Windows 7, 8</a:t>
            </a:r>
            <a:r>
              <a:rPr lang="tr-TR" dirty="0"/>
              <a:t>, </a:t>
            </a:r>
            <a:r>
              <a:rPr lang="tr-TR" dirty="0" smtClean="0"/>
              <a:t>10, </a:t>
            </a:r>
            <a:r>
              <a:rPr lang="tr-TR" dirty="0" err="1" smtClean="0"/>
              <a:t>Android</a:t>
            </a:r>
            <a:r>
              <a:rPr lang="tr-TR" dirty="0" smtClean="0"/>
              <a:t>, </a:t>
            </a:r>
            <a:r>
              <a:rPr lang="tr-TR" dirty="0" err="1"/>
              <a:t>Pardus</a:t>
            </a:r>
            <a:r>
              <a:rPr lang="tr-TR" dirty="0"/>
              <a:t>, Linux, Unix, </a:t>
            </a:r>
            <a:r>
              <a:rPr lang="tr-TR" dirty="0" err="1" smtClean="0"/>
              <a:t>Macos</a:t>
            </a:r>
            <a:r>
              <a:rPr lang="tr-TR" dirty="0" smtClean="0"/>
              <a:t>, </a:t>
            </a:r>
            <a:r>
              <a:rPr lang="tr-TR" dirty="0"/>
              <a:t>Office programları </a:t>
            </a:r>
            <a:r>
              <a:rPr lang="tr-TR" dirty="0" smtClean="0"/>
              <a:t>(</a:t>
            </a:r>
            <a:r>
              <a:rPr lang="tr-TR" dirty="0" err="1" smtClean="0"/>
              <a:t>Word,Excel,Powerpoint</a:t>
            </a:r>
            <a:r>
              <a:rPr lang="tr-TR" dirty="0" smtClean="0"/>
              <a:t> </a:t>
            </a:r>
            <a:r>
              <a:rPr lang="tr-TR" dirty="0"/>
              <a:t>vs.), </a:t>
            </a:r>
            <a:r>
              <a:rPr lang="tr-TR" dirty="0" err="1"/>
              <a:t>photoshop</a:t>
            </a:r>
            <a:r>
              <a:rPr lang="tr-TR" dirty="0"/>
              <a:t>, </a:t>
            </a:r>
            <a:r>
              <a:rPr lang="tr-TR" dirty="0" err="1"/>
              <a:t>winamp</a:t>
            </a:r>
            <a:r>
              <a:rPr lang="tr-TR" dirty="0"/>
              <a:t>, </a:t>
            </a:r>
            <a:r>
              <a:rPr lang="tr-TR" dirty="0" err="1"/>
              <a:t>flash</a:t>
            </a:r>
            <a:r>
              <a:rPr lang="tr-TR" dirty="0"/>
              <a:t>, oyunlar, </a:t>
            </a:r>
            <a:r>
              <a:rPr lang="tr-TR" dirty="0" err="1"/>
              <a:t>antivirüs</a:t>
            </a:r>
            <a:r>
              <a:rPr lang="tr-TR" dirty="0"/>
              <a:t> </a:t>
            </a:r>
            <a:r>
              <a:rPr lang="tr-TR" dirty="0" smtClean="0"/>
              <a:t>programları, </a:t>
            </a:r>
            <a:r>
              <a:rPr lang="tr-TR" dirty="0"/>
              <a:t>Java, </a:t>
            </a:r>
            <a:r>
              <a:rPr lang="tr-TR" dirty="0" err="1"/>
              <a:t>Delphi</a:t>
            </a:r>
            <a:r>
              <a:rPr lang="tr-TR" dirty="0"/>
              <a:t>, Pascal, C++,Visual Basic vs. </a:t>
            </a:r>
          </a:p>
        </p:txBody>
      </p:sp>
      <p:sp>
        <p:nvSpPr>
          <p:cNvPr id="5" name="Başlık 4"/>
          <p:cNvSpPr>
            <a:spLocks noGrp="1"/>
          </p:cNvSpPr>
          <p:nvPr>
            <p:ph type="title"/>
          </p:nvPr>
        </p:nvSpPr>
        <p:spPr/>
        <p:txBody>
          <a:bodyPr/>
          <a:lstStyle/>
          <a:p>
            <a:r>
              <a:rPr lang="tr-TR" dirty="0" smtClean="0"/>
              <a:t>YAZILIMLARA ÖRNEKLER</a:t>
            </a:r>
            <a:endParaRPr lang="tr-TR" dirty="0"/>
          </a:p>
        </p:txBody>
      </p:sp>
    </p:spTree>
    <p:extLst>
      <p:ext uri="{BB962C8B-B14F-4D97-AF65-F5344CB8AC3E}">
        <p14:creationId xmlns:p14="http://schemas.microsoft.com/office/powerpoint/2010/main" val="29250439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arounsystems.com/images/softwar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98844"/>
            <a:ext cx="4826896" cy="30290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482" b="1"/>
          <a:stretch/>
        </p:blipFill>
        <p:spPr bwMode="auto">
          <a:xfrm>
            <a:off x="0" y="0"/>
            <a:ext cx="7037525" cy="2736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896" y="2789581"/>
            <a:ext cx="4317104" cy="369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1550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Effect transition="in" filter="fade">
                                      <p:cBhvr>
                                        <p:cTn id="9"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8052" y="337931"/>
            <a:ext cx="8686800" cy="838200"/>
          </a:xfrm>
        </p:spPr>
        <p:txBody>
          <a:bodyPr/>
          <a:lstStyle/>
          <a:p>
            <a:r>
              <a:rPr lang="tr-TR" dirty="0" err="1" smtClean="0"/>
              <a:t>YazIlIm</a:t>
            </a:r>
            <a:r>
              <a:rPr lang="tr-TR" dirty="0" smtClean="0"/>
              <a:t> </a:t>
            </a:r>
            <a:r>
              <a:rPr lang="tr-TR" dirty="0" err="1" smtClean="0"/>
              <a:t>Çeşİtlerİ</a:t>
            </a:r>
            <a:endParaRPr lang="tr-TR" dirty="0"/>
          </a:p>
        </p:txBody>
      </p:sp>
      <p:sp>
        <p:nvSpPr>
          <p:cNvPr id="7" name="İçerik Yer Tutucusu 2"/>
          <p:cNvSpPr>
            <a:spLocks noGrp="1"/>
          </p:cNvSpPr>
          <p:nvPr>
            <p:ph idx="1"/>
          </p:nvPr>
        </p:nvSpPr>
        <p:spPr>
          <a:xfrm>
            <a:off x="424068" y="1707628"/>
            <a:ext cx="8454887" cy="3871532"/>
          </a:xfrm>
        </p:spPr>
        <p:txBody>
          <a:bodyPr>
            <a:normAutofit/>
          </a:bodyPr>
          <a:lstStyle/>
          <a:p>
            <a:pPr algn="just">
              <a:buFont typeface="Wingdings" panose="05000000000000000000" pitchFamily="2" charset="2"/>
              <a:buChar char="Ø"/>
            </a:pPr>
            <a:r>
              <a:rPr lang="tr-TR" b="1" dirty="0" smtClean="0"/>
              <a:t>Yazılımlar kullanım haklarına göre 5’e ayrılır.</a:t>
            </a:r>
          </a:p>
          <a:p>
            <a:pPr marL="0" lvl="0" indent="0" algn="just">
              <a:buNone/>
            </a:pPr>
            <a:r>
              <a:rPr lang="tr-TR" b="1" dirty="0" smtClean="0"/>
              <a:t>1-</a:t>
            </a:r>
            <a:r>
              <a:rPr lang="en-US" b="1" dirty="0" err="1" smtClean="0"/>
              <a:t>Lisanslı</a:t>
            </a:r>
            <a:r>
              <a:rPr lang="en-US" b="1" dirty="0" smtClean="0"/>
              <a:t> </a:t>
            </a:r>
            <a:r>
              <a:rPr lang="en-US" b="1" dirty="0" err="1" smtClean="0"/>
              <a:t>Yazılım</a:t>
            </a:r>
            <a:endParaRPr lang="tr-TR" b="1" dirty="0" smtClean="0"/>
          </a:p>
          <a:p>
            <a:pPr marL="0" lvl="0" indent="0" algn="just">
              <a:buNone/>
            </a:pPr>
            <a:r>
              <a:rPr lang="tr-TR" sz="3200" b="1" dirty="0" smtClean="0"/>
              <a:t>2-</a:t>
            </a:r>
            <a:r>
              <a:rPr lang="en-US" sz="3200" b="1" dirty="0" err="1"/>
              <a:t>Ücretsiz</a:t>
            </a:r>
            <a:r>
              <a:rPr lang="en-US" sz="3200" b="1" dirty="0"/>
              <a:t> </a:t>
            </a:r>
            <a:r>
              <a:rPr lang="en-US" sz="3200" b="1" dirty="0" err="1"/>
              <a:t>Yazılım</a:t>
            </a:r>
            <a:r>
              <a:rPr lang="en-US" sz="3200" b="1" dirty="0"/>
              <a:t> (Freeware</a:t>
            </a:r>
            <a:r>
              <a:rPr lang="en-US" sz="3200" b="1" dirty="0" smtClean="0"/>
              <a:t>)</a:t>
            </a:r>
            <a:endParaRPr lang="tr-TR" sz="3200" b="1" dirty="0" smtClean="0"/>
          </a:p>
          <a:p>
            <a:pPr marL="0" lvl="0" indent="0" algn="just">
              <a:buNone/>
            </a:pPr>
            <a:r>
              <a:rPr lang="tr-TR" b="1" dirty="0"/>
              <a:t>3-</a:t>
            </a:r>
            <a:r>
              <a:rPr lang="en-US" b="1" dirty="0"/>
              <a:t>Demo </a:t>
            </a:r>
            <a:r>
              <a:rPr lang="en-US" b="1" dirty="0" err="1"/>
              <a:t>Yazılım</a:t>
            </a:r>
            <a:endParaRPr lang="tr-TR" dirty="0"/>
          </a:p>
          <a:p>
            <a:pPr marL="0" lvl="0" indent="0" algn="just">
              <a:buNone/>
            </a:pPr>
            <a:r>
              <a:rPr lang="tr-TR" b="1" dirty="0"/>
              <a:t>4-</a:t>
            </a:r>
            <a:r>
              <a:rPr lang="en-US" b="1" dirty="0" err="1"/>
              <a:t>Paylaşılan</a:t>
            </a:r>
            <a:r>
              <a:rPr lang="en-US" b="1" dirty="0"/>
              <a:t> </a:t>
            </a:r>
            <a:r>
              <a:rPr lang="en-US" b="1" dirty="0" err="1"/>
              <a:t>Yazılım</a:t>
            </a:r>
            <a:r>
              <a:rPr lang="en-US" b="1" dirty="0"/>
              <a:t> (Shareware)</a:t>
            </a:r>
            <a:endParaRPr lang="tr-TR" dirty="0"/>
          </a:p>
          <a:p>
            <a:pPr marL="0" lvl="0" indent="0" algn="just">
              <a:buNone/>
            </a:pPr>
            <a:r>
              <a:rPr lang="tr-TR" b="1" dirty="0"/>
              <a:t>5-</a:t>
            </a:r>
            <a:r>
              <a:rPr lang="en-US" b="1" dirty="0"/>
              <a:t>Beta </a:t>
            </a:r>
            <a:r>
              <a:rPr lang="en-US" b="1" dirty="0" err="1" smtClean="0"/>
              <a:t>Yazılımlar</a:t>
            </a:r>
            <a:endParaRPr lang="tr-TR" b="1" dirty="0" smtClean="0"/>
          </a:p>
          <a:p>
            <a:pPr marL="0" indent="0" algn="just">
              <a:buNone/>
            </a:pPr>
            <a:endParaRPr lang="tr-TR" b="1" dirty="0"/>
          </a:p>
        </p:txBody>
      </p:sp>
    </p:spTree>
    <p:extLst>
      <p:ext uri="{BB962C8B-B14F-4D97-AF65-F5344CB8AC3E}">
        <p14:creationId xmlns:p14="http://schemas.microsoft.com/office/powerpoint/2010/main" val="36600249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1000"/>
                                        <p:tgtEl>
                                          <p:spTgt spid="7">
                                            <p:txEl>
                                              <p:pRg st="4" end="4"/>
                                            </p:txEl>
                                          </p:spTgt>
                                        </p:tgtEl>
                                      </p:cBhvr>
                                    </p:animEffect>
                                    <p:anim calcmode="lin" valueType="num">
                                      <p:cBhvr>
                                        <p:cTn id="4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fade">
                                      <p:cBhvr>
                                        <p:cTn id="47" dur="1000"/>
                                        <p:tgtEl>
                                          <p:spTgt spid="7">
                                            <p:txEl>
                                              <p:pRg st="5" end="5"/>
                                            </p:txEl>
                                          </p:spTgt>
                                        </p:tgtEl>
                                      </p:cBhvr>
                                    </p:animEffect>
                                    <p:anim calcmode="lin" valueType="num">
                                      <p:cBhvr>
                                        <p:cTn id="4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effectLst/>
              </a:rPr>
              <a:t>SİSTEM YAZILIMI - İŞLETİM SİSTEMİ </a:t>
            </a:r>
            <a:endParaRPr lang="tr-TR" dirty="0"/>
          </a:p>
        </p:txBody>
      </p:sp>
      <p:sp>
        <p:nvSpPr>
          <p:cNvPr id="3" name="İçerik Yer Tutucusu 2"/>
          <p:cNvSpPr>
            <a:spLocks noGrp="1"/>
          </p:cNvSpPr>
          <p:nvPr>
            <p:ph idx="1"/>
          </p:nvPr>
        </p:nvSpPr>
        <p:spPr/>
        <p:txBody>
          <a:bodyPr>
            <a:normAutofit fontScale="77500" lnSpcReduction="20000"/>
          </a:bodyPr>
          <a:lstStyle/>
          <a:p>
            <a:pPr marL="0" indent="0" algn="just">
              <a:buNone/>
            </a:pPr>
            <a:r>
              <a:rPr lang="tr-TR" dirty="0"/>
              <a:t>Bilgisayar donanımının doğrudan denetimi ve yönetiminden sorumlu olan, kullanıcı ile bilgisayar arasında iletişimi sağlayan, bilgisayarın açılışı esnasında hafızaya yüklenen ve yüklendikten sonra diğer yazılımların çalışması için temel görevi gören bir yazılımdır.</a:t>
            </a:r>
          </a:p>
          <a:p>
            <a:pPr marL="0" indent="0" algn="just">
              <a:buNone/>
            </a:pPr>
            <a:r>
              <a:rPr lang="tr-TR" dirty="0"/>
              <a:t> </a:t>
            </a:r>
          </a:p>
          <a:p>
            <a:pPr marL="0" indent="0" algn="just">
              <a:buNone/>
            </a:pPr>
            <a:r>
              <a:rPr lang="tr-TR" dirty="0"/>
              <a:t>Bilgisayarın ilk açılma anından kapanana kadar kullanıldığı sürece görev yapan ana yazılımdır. </a:t>
            </a:r>
          </a:p>
          <a:p>
            <a:pPr marL="0" indent="0" algn="just">
              <a:buNone/>
            </a:pPr>
            <a:r>
              <a:rPr lang="tr-TR" dirty="0"/>
              <a:t>İşletim sistemi; Ana ve yan belleklerin en verimli biçimde kullanılmasını, donanım birimleriyle iletişimi, çeşitli uygulama ve hizmet programlarının çalıştırılmasını sağlar. Örnek: Windows 7, 8, 10, </a:t>
            </a:r>
            <a:r>
              <a:rPr lang="tr-TR" dirty="0" err="1"/>
              <a:t>Android</a:t>
            </a:r>
            <a:r>
              <a:rPr lang="tr-TR" dirty="0"/>
              <a:t>, </a:t>
            </a:r>
            <a:r>
              <a:rPr lang="tr-TR" dirty="0" err="1"/>
              <a:t>Pardus</a:t>
            </a:r>
            <a:r>
              <a:rPr lang="tr-TR" dirty="0"/>
              <a:t>, Linux, Unix, </a:t>
            </a:r>
            <a:r>
              <a:rPr lang="tr-TR" dirty="0" err="1"/>
              <a:t>Macos</a:t>
            </a:r>
            <a:r>
              <a:rPr lang="tr-TR" dirty="0"/>
              <a:t> vs. </a:t>
            </a:r>
          </a:p>
          <a:p>
            <a:pPr marL="0" indent="0">
              <a:buNone/>
            </a:pPr>
            <a:endParaRPr lang="tr-TR" dirty="0"/>
          </a:p>
        </p:txBody>
      </p:sp>
    </p:spTree>
    <p:extLst>
      <p:ext uri="{BB962C8B-B14F-4D97-AF65-F5344CB8AC3E}">
        <p14:creationId xmlns:p14="http://schemas.microsoft.com/office/powerpoint/2010/main" val="4973734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18052" y="576469"/>
            <a:ext cx="8686800" cy="838200"/>
          </a:xfrm>
        </p:spPr>
        <p:txBody>
          <a:bodyPr>
            <a:normAutofit fontScale="90000"/>
          </a:bodyPr>
          <a:lstStyle/>
          <a:p>
            <a:pPr lvl="0"/>
            <a:r>
              <a:rPr lang="tr-TR" b="1" dirty="0">
                <a:effectLst/>
              </a:rPr>
              <a:t>İŞLETİM SİSTEMLERİNDE KULLANILAN ARAYÜZ ÇEŞİTLERİ</a:t>
            </a:r>
            <a:r>
              <a:rPr lang="tr-TR" dirty="0">
                <a:effectLst/>
              </a:rPr>
              <a:t/>
            </a:r>
            <a:br>
              <a:rPr lang="tr-TR" dirty="0">
                <a:effectLst/>
              </a:rPr>
            </a:br>
            <a:endParaRPr lang="tr-TR" dirty="0"/>
          </a:p>
        </p:txBody>
      </p:sp>
      <p:sp>
        <p:nvSpPr>
          <p:cNvPr id="3" name="İçerik Yer Tutucusu 2"/>
          <p:cNvSpPr>
            <a:spLocks noGrp="1"/>
          </p:cNvSpPr>
          <p:nvPr>
            <p:ph idx="1"/>
          </p:nvPr>
        </p:nvSpPr>
        <p:spPr/>
        <p:txBody>
          <a:bodyPr>
            <a:normAutofit fontScale="85000" lnSpcReduction="10000"/>
          </a:bodyPr>
          <a:lstStyle/>
          <a:p>
            <a:pPr marL="0" indent="0" algn="just">
              <a:buNone/>
            </a:pPr>
            <a:r>
              <a:rPr lang="tr-TR" b="1" dirty="0"/>
              <a:t>1-GRAFİKSEL KULLANICI ARAYÜZÜ: </a:t>
            </a:r>
            <a:r>
              <a:rPr lang="tr-TR" dirty="0"/>
              <a:t>Kullanıcıların bilgisayarı kolay, hızlı ve verimli şekilde kullanabilmelerini sağlar. Örneğin bir klasörün içeriğini görüntülemek için simgesinin üzerine çift tıklamak, bir dosyayı kopyalamak için ise simgesini sürükleyip başka bir klasöre bırakmak yeterli olur. Günümde kullanılan işletim sistemlerinin çoğu grafiksel kullanıcı </a:t>
            </a:r>
            <a:r>
              <a:rPr lang="tr-TR" dirty="0" err="1"/>
              <a:t>arayüzüne</a:t>
            </a:r>
            <a:r>
              <a:rPr lang="tr-TR" dirty="0"/>
              <a:t> sahiptir</a:t>
            </a:r>
            <a:r>
              <a:rPr lang="tr-TR" dirty="0" smtClean="0"/>
              <a:t>.</a:t>
            </a:r>
          </a:p>
          <a:p>
            <a:pPr marL="0" indent="0" algn="just">
              <a:buNone/>
            </a:pPr>
            <a:endParaRPr lang="tr-TR" dirty="0"/>
          </a:p>
          <a:p>
            <a:pPr marL="0" indent="0" algn="just">
              <a:buNone/>
            </a:pPr>
            <a:r>
              <a:rPr lang="tr-TR" b="1" dirty="0"/>
              <a:t>2-KOMUT SATIRLI ARAYÜZ: </a:t>
            </a:r>
            <a:r>
              <a:rPr lang="tr-TR" dirty="0"/>
              <a:t>Komut satırlı işletim sistemlerinde yapılması istenen her işlem için klavyeden bir komut yazılması gerekir.</a:t>
            </a:r>
          </a:p>
          <a:p>
            <a:pPr marL="0" indent="0" algn="just">
              <a:buNone/>
            </a:pPr>
            <a:endParaRPr lang="tr-TR" dirty="0"/>
          </a:p>
        </p:txBody>
      </p:sp>
    </p:spTree>
    <p:extLst>
      <p:ext uri="{BB962C8B-B14F-4D97-AF65-F5344CB8AC3E}">
        <p14:creationId xmlns:p14="http://schemas.microsoft.com/office/powerpoint/2010/main" val="6878513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4800" y="344656"/>
            <a:ext cx="8686800" cy="838200"/>
          </a:xfrm>
        </p:spPr>
        <p:txBody>
          <a:bodyPr/>
          <a:lstStyle/>
          <a:p>
            <a:r>
              <a:rPr lang="tr-TR" b="1" dirty="0" smtClean="0"/>
              <a:t>GRAFİKSEL </a:t>
            </a:r>
            <a:r>
              <a:rPr lang="tr-TR" b="1" dirty="0"/>
              <a:t>KULLANICI </a:t>
            </a:r>
            <a:r>
              <a:rPr lang="tr-TR" b="1" dirty="0" smtClean="0"/>
              <a:t>ARAYÜZÜ</a:t>
            </a:r>
            <a:endParaRPr lang="tr-TR" dirty="0"/>
          </a:p>
        </p:txBody>
      </p:sp>
      <p:pic>
        <p:nvPicPr>
          <p:cNvPr id="1026" name="Picture 2" descr="grafiksel kullanÄ±cÄ± arayÃ¼zÃ¼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86" y="1236564"/>
            <a:ext cx="7553522" cy="524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8310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75140" y="288384"/>
            <a:ext cx="8686800" cy="838200"/>
          </a:xfrm>
        </p:spPr>
        <p:txBody>
          <a:bodyPr/>
          <a:lstStyle/>
          <a:p>
            <a:r>
              <a:rPr lang="tr-TR" b="1" dirty="0" smtClean="0"/>
              <a:t>KOMUT </a:t>
            </a:r>
            <a:r>
              <a:rPr lang="tr-TR" b="1" dirty="0"/>
              <a:t>SATIRLI ARAYÜZ</a:t>
            </a:r>
            <a:endParaRPr lang="tr-TR" dirty="0"/>
          </a:p>
        </p:txBody>
      </p:sp>
      <p:pic>
        <p:nvPicPr>
          <p:cNvPr id="2050" name="Picture 2" descr="komut satÄ±rlÄ± arayÃ¼zÃ¼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31" y="1463038"/>
            <a:ext cx="7891145" cy="5092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8382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4638"/>
            <a:ext cx="7772400" cy="738236"/>
          </a:xfrm>
        </p:spPr>
        <p:txBody>
          <a:bodyPr>
            <a:normAutofit fontScale="90000"/>
          </a:bodyPr>
          <a:lstStyle/>
          <a:p>
            <a:r>
              <a:rPr lang="tr-TR" b="1" dirty="0">
                <a:solidFill>
                  <a:srgbClr val="FF0000"/>
                </a:solidFill>
              </a:rPr>
              <a:t>İŞLETİM SİSTEMİNİN </a:t>
            </a:r>
            <a:r>
              <a:rPr lang="tr-TR" b="1" dirty="0" smtClean="0">
                <a:solidFill>
                  <a:srgbClr val="FF0000"/>
                </a:solidFill>
              </a:rPr>
              <a:t>GÖREVLERİ</a:t>
            </a:r>
            <a:endParaRPr lang="tr-TR" dirty="0">
              <a:solidFill>
                <a:srgbClr val="FF0000"/>
              </a:solidFill>
            </a:endParaRPr>
          </a:p>
        </p:txBody>
      </p:sp>
      <p:sp>
        <p:nvSpPr>
          <p:cNvPr id="3" name="İçerik Yer Tutucusu 2"/>
          <p:cNvSpPr>
            <a:spLocks noGrp="1"/>
          </p:cNvSpPr>
          <p:nvPr>
            <p:ph sz="quarter" idx="1"/>
          </p:nvPr>
        </p:nvSpPr>
        <p:spPr>
          <a:xfrm>
            <a:off x="295421" y="1125415"/>
            <a:ext cx="8609427" cy="5303519"/>
          </a:xfrm>
        </p:spPr>
        <p:txBody>
          <a:bodyPr>
            <a:normAutofit fontScale="85000" lnSpcReduction="10000"/>
          </a:bodyPr>
          <a:lstStyle/>
          <a:p>
            <a:pPr algn="just"/>
            <a:r>
              <a:rPr lang="tr-TR" b="1" dirty="0"/>
              <a:t>Dosya Yönetimi :</a:t>
            </a:r>
            <a:r>
              <a:rPr lang="tr-TR" dirty="0"/>
              <a:t>  Temel dosya işlemlerinin yapıldığı dosya okunması, saklanması, paylaşılması, korunması esasına dayanır.</a:t>
            </a:r>
          </a:p>
          <a:p>
            <a:pPr algn="just"/>
            <a:r>
              <a:rPr lang="tr-TR" b="1" dirty="0"/>
              <a:t>Görev (İşlem) Yönetimi : </a:t>
            </a:r>
            <a:r>
              <a:rPr lang="tr-TR" dirty="0"/>
              <a:t> Yapılacak işlerin (görev) belirli sıra ve düzende yapılmasıdır.</a:t>
            </a:r>
          </a:p>
          <a:p>
            <a:pPr algn="just"/>
            <a:r>
              <a:rPr lang="tr-TR" b="1" dirty="0"/>
              <a:t>Donanım Yönetimi:</a:t>
            </a:r>
            <a:r>
              <a:rPr lang="tr-TR" dirty="0"/>
              <a:t> Çevre birimleri ile programlar arasındaki iletişimi sağlamak.</a:t>
            </a:r>
          </a:p>
          <a:p>
            <a:pPr algn="just"/>
            <a:r>
              <a:rPr lang="tr-TR" b="1" dirty="0"/>
              <a:t>Bellek Yönetimi :  </a:t>
            </a:r>
            <a:r>
              <a:rPr lang="tr-TR" dirty="0"/>
              <a:t>Sistemin belleğini yönetmek ve belleğin etkili bir şekilde kullanılmasını sağlamaktır.</a:t>
            </a:r>
          </a:p>
          <a:p>
            <a:pPr algn="just"/>
            <a:r>
              <a:rPr lang="tr-TR" b="1" dirty="0"/>
              <a:t>Ağ Yönetimi :  </a:t>
            </a:r>
            <a:r>
              <a:rPr lang="tr-TR" dirty="0"/>
              <a:t>Ağın çalışmasını kontrol altında tutarak devamlı hizmette olmasını sağlamaktır.</a:t>
            </a:r>
          </a:p>
          <a:p>
            <a:pPr algn="just"/>
            <a:r>
              <a:rPr lang="tr-TR" b="1" dirty="0"/>
              <a:t>Grafik </a:t>
            </a:r>
            <a:r>
              <a:rPr lang="tr-TR" b="1" dirty="0" err="1"/>
              <a:t>Arayüz</a:t>
            </a:r>
            <a:r>
              <a:rPr lang="tr-TR" b="1" dirty="0"/>
              <a:t> Yönetimi</a:t>
            </a:r>
            <a:endParaRPr lang="tr-TR" dirty="0"/>
          </a:p>
          <a:p>
            <a:pPr algn="just"/>
            <a:r>
              <a:rPr lang="tr-TR" dirty="0"/>
              <a:t>Kullanıcının programları çalıştırmasını ve çeşitli komutlar vermesini sağlamak.</a:t>
            </a:r>
          </a:p>
          <a:p>
            <a:pPr algn="just"/>
            <a:r>
              <a:rPr lang="tr-TR" b="1" dirty="0"/>
              <a:t>Güvenlik ve Koruma: </a:t>
            </a:r>
            <a:r>
              <a:rPr lang="tr-TR" dirty="0"/>
              <a:t>Bilgisayar sistemlerinde saklanan verilerin güvenliği ve korunması amacıyla, işletim sistemlerince işlev ve araçlar sağlanır.</a:t>
            </a:r>
          </a:p>
          <a:p>
            <a:pPr marL="0" indent="0" algn="just">
              <a:buNone/>
            </a:pPr>
            <a:endParaRPr lang="tr-TR" dirty="0"/>
          </a:p>
        </p:txBody>
      </p:sp>
    </p:spTree>
    <p:extLst>
      <p:ext uri="{BB962C8B-B14F-4D97-AF65-F5344CB8AC3E}">
        <p14:creationId xmlns:p14="http://schemas.microsoft.com/office/powerpoint/2010/main" val="42576160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330910"/>
            <a:ext cx="7772400" cy="569424"/>
          </a:xfrm>
        </p:spPr>
        <p:txBody>
          <a:bodyPr>
            <a:normAutofit fontScale="90000"/>
          </a:bodyPr>
          <a:lstStyle/>
          <a:p>
            <a:r>
              <a:rPr lang="tr-TR" b="1" dirty="0">
                <a:solidFill>
                  <a:srgbClr val="FF0000"/>
                </a:solidFill>
              </a:rPr>
              <a:t>BİR İŞLETİM SİSTEMİNİN </a:t>
            </a:r>
            <a:r>
              <a:rPr lang="tr-TR" b="1" dirty="0" smtClean="0">
                <a:solidFill>
                  <a:srgbClr val="FF0000"/>
                </a:solidFill>
              </a:rPr>
              <a:t>BİLEŞENLERİ</a:t>
            </a:r>
            <a:endParaRPr lang="tr-TR" dirty="0">
              <a:solidFill>
                <a:srgbClr val="FF0000"/>
              </a:solidFill>
            </a:endParaRPr>
          </a:p>
        </p:txBody>
      </p:sp>
      <p:sp>
        <p:nvSpPr>
          <p:cNvPr id="3" name="İçerik Yer Tutucusu 2"/>
          <p:cNvSpPr>
            <a:spLocks noGrp="1"/>
          </p:cNvSpPr>
          <p:nvPr>
            <p:ph sz="quarter" idx="1"/>
          </p:nvPr>
        </p:nvSpPr>
        <p:spPr>
          <a:xfrm>
            <a:off x="309489" y="1097280"/>
            <a:ext cx="8377311" cy="4922520"/>
          </a:xfrm>
        </p:spPr>
        <p:txBody>
          <a:bodyPr/>
          <a:lstStyle/>
          <a:p>
            <a:pPr marL="0" indent="0" algn="just">
              <a:buNone/>
            </a:pPr>
            <a:r>
              <a:rPr lang="tr-TR" dirty="0"/>
              <a:t>Bir işletim sistemi, kavramsal olarak, üç grupta toplanabilecek bileşenlerden oluşur: kullanıcı </a:t>
            </a:r>
            <a:r>
              <a:rPr lang="tr-TR" dirty="0" err="1"/>
              <a:t>arayüzü</a:t>
            </a:r>
            <a:r>
              <a:rPr lang="tr-TR" dirty="0"/>
              <a:t> (bu bir grafik kullanıcı </a:t>
            </a:r>
            <a:r>
              <a:rPr lang="tr-TR" dirty="0" err="1"/>
              <a:t>arayüzü</a:t>
            </a:r>
            <a:r>
              <a:rPr lang="tr-TR" dirty="0"/>
              <a:t> ve/veya komut satırı yorumlayıcısı ["kabuk" da denir] olabilir), dosya yönetim sistemi ve bir çekirdek.</a:t>
            </a:r>
          </a:p>
          <a:p>
            <a:pPr marL="0" indent="0">
              <a:buNone/>
            </a:pPr>
            <a:endParaRPr lang="tr-TR" dirty="0"/>
          </a:p>
          <a:p>
            <a:pPr marL="514350" lvl="0" indent="-514350">
              <a:buSzPct val="100000"/>
              <a:buFont typeface="+mj-lt"/>
              <a:buAutoNum type="arabicPeriod"/>
            </a:pPr>
            <a:r>
              <a:rPr lang="tr-TR" b="1" dirty="0"/>
              <a:t>Çekirdek (</a:t>
            </a:r>
            <a:r>
              <a:rPr lang="tr-TR" b="1" dirty="0" err="1"/>
              <a:t>Kernel</a:t>
            </a:r>
            <a:r>
              <a:rPr lang="tr-TR" b="1" dirty="0"/>
              <a:t>)</a:t>
            </a:r>
            <a:endParaRPr lang="tr-TR" dirty="0"/>
          </a:p>
          <a:p>
            <a:pPr marL="514350" lvl="0" indent="-514350">
              <a:buSzPct val="100000"/>
              <a:buFont typeface="+mj-lt"/>
              <a:buAutoNum type="arabicPeriod"/>
            </a:pPr>
            <a:r>
              <a:rPr lang="tr-TR" b="1" dirty="0"/>
              <a:t>Kabuk (Shell)</a:t>
            </a:r>
            <a:endParaRPr lang="tr-TR" dirty="0"/>
          </a:p>
          <a:p>
            <a:pPr marL="514350" lvl="0" indent="-514350">
              <a:buSzPct val="100000"/>
              <a:buFont typeface="+mj-lt"/>
              <a:buAutoNum type="arabicPeriod"/>
            </a:pPr>
            <a:r>
              <a:rPr lang="tr-TR" b="1" dirty="0"/>
              <a:t>Dosya Yönetim Sistemi</a:t>
            </a:r>
            <a:endParaRPr lang="tr-TR" dirty="0"/>
          </a:p>
          <a:p>
            <a:pPr marL="0" indent="0">
              <a:buNone/>
            </a:pPr>
            <a:endParaRPr lang="tr-TR" dirty="0"/>
          </a:p>
        </p:txBody>
      </p:sp>
    </p:spTree>
    <p:extLst>
      <p:ext uri="{BB962C8B-B14F-4D97-AF65-F5344CB8AC3E}">
        <p14:creationId xmlns:p14="http://schemas.microsoft.com/office/powerpoint/2010/main" val="734209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64901" y="198783"/>
            <a:ext cx="6473781" cy="821634"/>
          </a:xfrm>
        </p:spPr>
        <p:txBody>
          <a:bodyPr/>
          <a:lstStyle/>
          <a:p>
            <a:r>
              <a:rPr lang="tr-TR" b="1" dirty="0" smtClean="0"/>
              <a:t>BİLGİSAYAR NEDİR?</a:t>
            </a:r>
            <a:endParaRPr lang="tr-TR" dirty="0"/>
          </a:p>
        </p:txBody>
      </p:sp>
      <p:sp>
        <p:nvSpPr>
          <p:cNvPr id="3" name="İçerik Yer Tutucusu 2"/>
          <p:cNvSpPr>
            <a:spLocks noGrp="1"/>
          </p:cNvSpPr>
          <p:nvPr>
            <p:ph idx="1"/>
          </p:nvPr>
        </p:nvSpPr>
        <p:spPr>
          <a:xfrm>
            <a:off x="426098" y="3493417"/>
            <a:ext cx="7604719" cy="3158385"/>
          </a:xfrm>
        </p:spPr>
        <p:txBody>
          <a:bodyPr>
            <a:normAutofit/>
          </a:bodyPr>
          <a:lstStyle/>
          <a:p>
            <a:pPr marL="0" lvl="0" indent="0" algn="just">
              <a:buNone/>
            </a:pPr>
            <a:r>
              <a:rPr lang="tr-TR" sz="2800" dirty="0"/>
              <a:t>Giriş birimleri aracılığıyla girilen bilgileri işleme (aritmetiksel, mantıksal ve karşılaştırma) tabi </a:t>
            </a:r>
            <a:r>
              <a:rPr lang="tr-TR" sz="2800" dirty="0" smtClean="0"/>
              <a:t>tutan (zamanlama </a:t>
            </a:r>
            <a:r>
              <a:rPr lang="tr-TR" sz="2800" dirty="0"/>
              <a:t>ve kontrol yapan), sonuçları bize çıkış birimleriyle </a:t>
            </a:r>
            <a:r>
              <a:rPr lang="tr-TR" sz="2800" dirty="0" smtClean="0"/>
              <a:t>aktaran </a:t>
            </a:r>
            <a:r>
              <a:rPr lang="tr-TR" sz="2800" dirty="0"/>
              <a:t>veya depolayan</a:t>
            </a:r>
            <a:r>
              <a:rPr lang="tr-TR" sz="2800" dirty="0" smtClean="0"/>
              <a:t> </a:t>
            </a:r>
            <a:r>
              <a:rPr lang="tr-TR" sz="2800" dirty="0"/>
              <a:t>elektronik makinedir.  Kısacası bilgisayar, bilgi işleyen elektronik bir makinedir.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099" y="1593647"/>
            <a:ext cx="76993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1681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28" t="19246" r="20224" b="11905"/>
          <a:stretch/>
        </p:blipFill>
        <p:spPr bwMode="auto">
          <a:xfrm>
            <a:off x="198063" y="606031"/>
            <a:ext cx="8748247" cy="5485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0731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85658"/>
            <a:ext cx="7772400" cy="569424"/>
          </a:xfrm>
        </p:spPr>
        <p:txBody>
          <a:bodyPr>
            <a:normAutofit fontScale="90000"/>
          </a:bodyPr>
          <a:lstStyle/>
          <a:p>
            <a:r>
              <a:rPr lang="tr-TR" b="1" dirty="0">
                <a:solidFill>
                  <a:srgbClr val="FF0000"/>
                </a:solidFill>
              </a:rPr>
              <a:t>1. ÇEKİRDEK (KERNEL) : </a:t>
            </a:r>
            <a:endParaRPr lang="tr-TR" dirty="0">
              <a:solidFill>
                <a:srgbClr val="FF0000"/>
              </a:solidFill>
            </a:endParaRPr>
          </a:p>
        </p:txBody>
      </p:sp>
      <p:sp>
        <p:nvSpPr>
          <p:cNvPr id="3" name="İçerik Yer Tutucusu 2"/>
          <p:cNvSpPr>
            <a:spLocks noGrp="1"/>
          </p:cNvSpPr>
          <p:nvPr>
            <p:ph sz="quarter" idx="1"/>
          </p:nvPr>
        </p:nvSpPr>
        <p:spPr>
          <a:xfrm>
            <a:off x="309489" y="1448980"/>
            <a:ext cx="8377311" cy="2926080"/>
          </a:xfrm>
        </p:spPr>
        <p:txBody>
          <a:bodyPr>
            <a:normAutofit/>
          </a:bodyPr>
          <a:lstStyle/>
          <a:p>
            <a:pPr marL="0" indent="0" algn="just">
              <a:buNone/>
            </a:pPr>
            <a:r>
              <a:rPr lang="tr-TR" dirty="0"/>
              <a:t>İşletim sistemi çekirdeği, kısaca çekirdek (</a:t>
            </a:r>
            <a:r>
              <a:rPr lang="tr-TR" dirty="0" err="1"/>
              <a:t>kernel</a:t>
            </a:r>
            <a:r>
              <a:rPr lang="tr-TR" dirty="0"/>
              <a:t>), </a:t>
            </a:r>
            <a:r>
              <a:rPr lang="tr-TR" b="1" dirty="0"/>
              <a:t>işletim sisteminin kalbidir.</a:t>
            </a:r>
            <a:r>
              <a:rPr lang="tr-TR" dirty="0"/>
              <a:t> Uygulamalar ve donanım seviyesindeki bilgi işlemleri arasında bir köprü görevi görür. Çekirdeğin görevleri sistemin kaynaklarını yönetmeyi de kapsamaktadır. İşletim sistemi görevleri, tasarımları ve uygulanmalarına göre farklı çekirdekler tarafından farklı şekillerde yapılır. Sistem açılırken belleğe yüklenir ve sistem kapatılıncaya kadar bellekte kalır. </a:t>
            </a:r>
          </a:p>
        </p:txBody>
      </p:sp>
    </p:spTree>
    <p:extLst>
      <p:ext uri="{BB962C8B-B14F-4D97-AF65-F5344CB8AC3E}">
        <p14:creationId xmlns:p14="http://schemas.microsoft.com/office/powerpoint/2010/main" val="21325243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330910"/>
            <a:ext cx="7772400" cy="569424"/>
          </a:xfrm>
        </p:spPr>
        <p:txBody>
          <a:bodyPr>
            <a:normAutofit fontScale="90000"/>
          </a:bodyPr>
          <a:lstStyle/>
          <a:p>
            <a:r>
              <a:rPr lang="tr-TR" b="1" dirty="0" smtClean="0">
                <a:solidFill>
                  <a:srgbClr val="FF0000"/>
                </a:solidFill>
              </a:rPr>
              <a:t>2. </a:t>
            </a:r>
            <a:r>
              <a:rPr lang="tr-TR" b="1" dirty="0">
                <a:solidFill>
                  <a:srgbClr val="FF0000"/>
                </a:solidFill>
              </a:rPr>
              <a:t>KABUK (SHELL) :</a:t>
            </a:r>
            <a:r>
              <a:rPr lang="tr-TR" dirty="0">
                <a:solidFill>
                  <a:srgbClr val="FF0000"/>
                </a:solidFill>
              </a:rPr>
              <a:t> </a:t>
            </a:r>
          </a:p>
        </p:txBody>
      </p:sp>
      <p:sp>
        <p:nvSpPr>
          <p:cNvPr id="3" name="İçerik Yer Tutucusu 2"/>
          <p:cNvSpPr>
            <a:spLocks noGrp="1"/>
          </p:cNvSpPr>
          <p:nvPr>
            <p:ph sz="quarter" idx="1"/>
          </p:nvPr>
        </p:nvSpPr>
        <p:spPr>
          <a:xfrm>
            <a:off x="309489" y="914401"/>
            <a:ext cx="8539089" cy="5627076"/>
          </a:xfrm>
        </p:spPr>
        <p:txBody>
          <a:bodyPr>
            <a:normAutofit lnSpcReduction="10000"/>
          </a:bodyPr>
          <a:lstStyle/>
          <a:p>
            <a:pPr marL="0" indent="0" algn="just">
              <a:buNone/>
            </a:pPr>
            <a:r>
              <a:rPr lang="tr-TR" dirty="0"/>
              <a:t>İşletim sisteminin kullanıcıya gözüken yüzüdür. Birçok kaynakta kabuk, </a:t>
            </a:r>
            <a:r>
              <a:rPr lang="tr-TR" b="1" dirty="0"/>
              <a:t>komut yorumlayıcısı</a:t>
            </a:r>
            <a:r>
              <a:rPr lang="tr-TR" dirty="0"/>
              <a:t> olarakta adlandırılmaktadır. Bir bakıma kullanıcı ile çekirdek arasındaki arabirim olarak da tanımlamak olanaklıdır. Bilgisayar açıldıktan bir süre sonra komut satır (</a:t>
            </a:r>
            <a:r>
              <a:rPr lang="tr-TR" dirty="0" err="1"/>
              <a:t>prompt</a:t>
            </a:r>
            <a:r>
              <a:rPr lang="tr-TR" dirty="0"/>
              <a:t>) görüntülenir. Kullanıcı tarafından komut satırına girilen komutlar bilgisayar tarafından işleme konulur. Bu nokta da kabuk (</a:t>
            </a:r>
            <a:r>
              <a:rPr lang="tr-TR" dirty="0" err="1"/>
              <a:t>shell</a:t>
            </a:r>
            <a:r>
              <a:rPr lang="tr-TR" dirty="0"/>
              <a:t>) olarak adlandırılan yazılım devreye girer. Öncelikle komutun geçerliliğini inceler, kullanıcının ne yapmak istediğini çözümler ve bu iş için gerekli olan programlar belleğe yükler. </a:t>
            </a:r>
            <a:endParaRPr lang="tr-TR" dirty="0" smtClean="0"/>
          </a:p>
          <a:p>
            <a:pPr marL="0" indent="0" algn="just">
              <a:buNone/>
            </a:pPr>
            <a:endParaRPr lang="tr-TR" dirty="0"/>
          </a:p>
          <a:p>
            <a:pPr marL="0" indent="0" algn="just">
              <a:buNone/>
            </a:pPr>
            <a:r>
              <a:rPr lang="tr-TR" dirty="0" smtClean="0"/>
              <a:t>Macintosh </a:t>
            </a:r>
            <a:r>
              <a:rPr lang="tr-TR" dirty="0"/>
              <a:t>bilgisayarların çıkışı ve ardından Microsoft’un Windows yazılımının geliştirilmesinden beri birçok insan, </a:t>
            </a:r>
            <a:r>
              <a:rPr lang="tr-TR" dirty="0" err="1"/>
              <a:t>arayüz</a:t>
            </a:r>
            <a:r>
              <a:rPr lang="tr-TR" dirty="0"/>
              <a:t> dendiğinde otomatik olarak grafiksel kullanıcı </a:t>
            </a:r>
            <a:r>
              <a:rPr lang="tr-TR" dirty="0" err="1"/>
              <a:t>arayüzünü</a:t>
            </a:r>
            <a:r>
              <a:rPr lang="tr-TR" dirty="0"/>
              <a:t> (GUI –</a:t>
            </a:r>
            <a:r>
              <a:rPr lang="tr-TR" dirty="0" err="1"/>
              <a:t>Graphic</a:t>
            </a:r>
            <a:r>
              <a:rPr lang="tr-TR" dirty="0"/>
              <a:t> User </a:t>
            </a:r>
            <a:r>
              <a:rPr lang="tr-TR" dirty="0" err="1"/>
              <a:t>Interface</a:t>
            </a:r>
            <a:r>
              <a:rPr lang="tr-TR" dirty="0"/>
              <a:t>, grafik </a:t>
            </a:r>
            <a:r>
              <a:rPr lang="tr-TR" dirty="0" err="1"/>
              <a:t>kullanıcıarayüzü</a:t>
            </a:r>
            <a:r>
              <a:rPr lang="tr-TR" dirty="0"/>
              <a:t>- MS </a:t>
            </a:r>
            <a:r>
              <a:rPr lang="tr-TR" dirty="0" err="1"/>
              <a:t>explorer</a:t>
            </a:r>
            <a:r>
              <a:rPr lang="tr-TR" dirty="0"/>
              <a:t>) düşünmektedirler.</a:t>
            </a:r>
          </a:p>
        </p:txBody>
      </p:sp>
    </p:spTree>
    <p:extLst>
      <p:ext uri="{BB962C8B-B14F-4D97-AF65-F5344CB8AC3E}">
        <p14:creationId xmlns:p14="http://schemas.microsoft.com/office/powerpoint/2010/main" val="29847141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330910"/>
            <a:ext cx="7772400" cy="569424"/>
          </a:xfrm>
        </p:spPr>
        <p:txBody>
          <a:bodyPr>
            <a:normAutofit fontScale="90000"/>
          </a:bodyPr>
          <a:lstStyle/>
          <a:p>
            <a:r>
              <a:rPr lang="tr-TR" b="1" dirty="0">
                <a:solidFill>
                  <a:srgbClr val="FF0000"/>
                </a:solidFill>
              </a:rPr>
              <a:t>3. DOSYA YÖNETİM SİSTEMİ: </a:t>
            </a:r>
            <a:endParaRPr lang="tr-TR" dirty="0">
              <a:solidFill>
                <a:srgbClr val="FF0000"/>
              </a:solidFill>
            </a:endParaRPr>
          </a:p>
        </p:txBody>
      </p:sp>
      <p:sp>
        <p:nvSpPr>
          <p:cNvPr id="3" name="İçerik Yer Tutucusu 2"/>
          <p:cNvSpPr>
            <a:spLocks noGrp="1"/>
          </p:cNvSpPr>
          <p:nvPr>
            <p:ph sz="quarter" idx="1"/>
          </p:nvPr>
        </p:nvSpPr>
        <p:spPr>
          <a:xfrm>
            <a:off x="323557" y="984736"/>
            <a:ext cx="8377311" cy="5289452"/>
          </a:xfrm>
        </p:spPr>
        <p:txBody>
          <a:bodyPr>
            <a:noAutofit/>
          </a:bodyPr>
          <a:lstStyle/>
          <a:p>
            <a:pPr marL="0" indent="0" algn="just">
              <a:buNone/>
            </a:pPr>
            <a:r>
              <a:rPr lang="tr-TR" sz="2800" dirty="0"/>
              <a:t>İşletim sisteminin dosyaları organize etme ve yönetme için ne kullandığını gösteren ifadedir. Dosyalar verilerin toplandığı birimlerdir. Sanal olarak bilgisayar bütün verilerini dosya olarak saklar. </a:t>
            </a:r>
            <a:r>
              <a:rPr lang="tr-TR" sz="2800" dirty="0" smtClean="0"/>
              <a:t>Birçok dosya </a:t>
            </a:r>
            <a:r>
              <a:rPr lang="tr-TR" sz="2800" dirty="0"/>
              <a:t>tipi vardır. Program dosyaları, veri dosyaları, </a:t>
            </a:r>
            <a:r>
              <a:rPr lang="tr-TR" sz="2800" dirty="0" err="1"/>
              <a:t>text</a:t>
            </a:r>
            <a:r>
              <a:rPr lang="tr-TR" sz="2800" dirty="0"/>
              <a:t> dosyaları gibi… </a:t>
            </a:r>
            <a:endParaRPr lang="tr-TR" sz="2800" dirty="0" smtClean="0"/>
          </a:p>
          <a:p>
            <a:pPr marL="0" indent="0" algn="just">
              <a:buNone/>
            </a:pPr>
            <a:endParaRPr lang="tr-TR" sz="2800" dirty="0" smtClean="0"/>
          </a:p>
          <a:p>
            <a:pPr marL="0" indent="0" algn="just">
              <a:buNone/>
            </a:pPr>
            <a:r>
              <a:rPr lang="tr-TR" sz="2800" dirty="0" smtClean="0"/>
              <a:t>Dosya </a:t>
            </a:r>
            <a:r>
              <a:rPr lang="tr-TR" sz="2800" dirty="0"/>
              <a:t>sistemi adı verilen bir yol ile işletim sistemi dosyaların içindeki bilgileri organize eder. Genelde işletim sistemleri hiyerarşik dosya yönetim sistemini kullanır. Bu sistem ağaç yapısı adı verilen klasörler içerisinde dosyaları organize eder. Bu klasör sisteminin başlangıç noktası kök dizindir (</a:t>
            </a:r>
            <a:r>
              <a:rPr lang="tr-TR" sz="2800" dirty="0" err="1"/>
              <a:t>root</a:t>
            </a:r>
            <a:r>
              <a:rPr lang="tr-TR" sz="2800" dirty="0"/>
              <a:t> </a:t>
            </a:r>
            <a:r>
              <a:rPr lang="tr-TR" sz="2800" dirty="0" err="1"/>
              <a:t>directory</a:t>
            </a:r>
            <a:r>
              <a:rPr lang="tr-TR" sz="2800" dirty="0"/>
              <a:t>, C:\&gt;).</a:t>
            </a:r>
          </a:p>
        </p:txBody>
      </p:sp>
    </p:spTree>
    <p:extLst>
      <p:ext uri="{BB962C8B-B14F-4D97-AF65-F5344CB8AC3E}">
        <p14:creationId xmlns:p14="http://schemas.microsoft.com/office/powerpoint/2010/main" val="33445908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136822" y="764373"/>
            <a:ext cx="7412818" cy="1220946"/>
          </a:xfrm>
        </p:spPr>
        <p:txBody>
          <a:bodyPr>
            <a:normAutofit/>
          </a:bodyPr>
          <a:lstStyle/>
          <a:p>
            <a:r>
              <a:rPr lang="tr-TR" sz="3600" b="1" dirty="0">
                <a:solidFill>
                  <a:srgbClr val="FF0000"/>
                </a:solidFill>
              </a:rPr>
              <a:t>İşletim </a:t>
            </a:r>
            <a:r>
              <a:rPr lang="tr-TR" sz="3600" b="1" dirty="0" err="1" smtClean="0">
                <a:solidFill>
                  <a:srgbClr val="FF0000"/>
                </a:solidFill>
              </a:rPr>
              <a:t>Sİstemİ</a:t>
            </a:r>
            <a:r>
              <a:rPr lang="tr-TR" sz="3600" b="1" dirty="0" smtClean="0">
                <a:solidFill>
                  <a:srgbClr val="FF0000"/>
                </a:solidFill>
              </a:rPr>
              <a:t> </a:t>
            </a:r>
            <a:r>
              <a:rPr lang="tr-TR" sz="3600" b="1" dirty="0">
                <a:solidFill>
                  <a:srgbClr val="FF0000"/>
                </a:solidFill>
              </a:rPr>
              <a:t>Olmazsa..</a:t>
            </a:r>
          </a:p>
        </p:txBody>
      </p:sp>
      <p:sp>
        <p:nvSpPr>
          <p:cNvPr id="3" name="İçerik Yer Tutucusu 2"/>
          <p:cNvSpPr>
            <a:spLocks noGrp="1"/>
          </p:cNvSpPr>
          <p:nvPr>
            <p:ph idx="1"/>
          </p:nvPr>
        </p:nvSpPr>
        <p:spPr>
          <a:xfrm>
            <a:off x="5245100" y="3196280"/>
            <a:ext cx="3583466" cy="2861619"/>
          </a:xfrm>
          <a:effectLst/>
        </p:spPr>
        <p:txBody>
          <a:bodyPr>
            <a:normAutofit/>
          </a:bodyPr>
          <a:lstStyle/>
          <a:p>
            <a:r>
              <a:rPr lang="tr-TR" sz="2400" dirty="0" smtClean="0">
                <a:solidFill>
                  <a:schemeClr val="bg1"/>
                </a:solidFill>
              </a:rPr>
              <a:t>İşletim sistemi yüklü olmadan bilgisayar, tablet veya telefonumuzu kullanamayız.</a:t>
            </a:r>
            <a:endParaRPr lang="tr-TR" sz="2400" dirty="0">
              <a:solidFill>
                <a:schemeClr val="bg1"/>
              </a:solidFill>
            </a:endParaRPr>
          </a:p>
          <a:p>
            <a:endParaRPr lang="tr-TR" sz="2400" dirty="0">
              <a:solidFill>
                <a:schemeClr val="bg1"/>
              </a:solidFill>
            </a:endParaRPr>
          </a:p>
        </p:txBody>
      </p:sp>
      <p:pic>
        <p:nvPicPr>
          <p:cNvPr id="4" name="Picture 2" descr="http://obrazki.elektroda.pl/2199197100_13621569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195" y="2611556"/>
            <a:ext cx="4672227" cy="35041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extLst>
      <p:ext uri="{BB962C8B-B14F-4D97-AF65-F5344CB8AC3E}">
        <p14:creationId xmlns:p14="http://schemas.microsoft.com/office/powerpoint/2010/main" val="9515941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2817341" y="537315"/>
            <a:ext cx="5936788" cy="1617539"/>
          </a:xfrm>
        </p:spPr>
        <p:txBody>
          <a:bodyPr>
            <a:normAutofit/>
          </a:bodyPr>
          <a:lstStyle/>
          <a:p>
            <a:r>
              <a:rPr lang="tr-TR" sz="3600" b="1" dirty="0" err="1" smtClean="0">
                <a:solidFill>
                  <a:srgbClr val="FF0000"/>
                </a:solidFill>
              </a:rPr>
              <a:t>İşletİm</a:t>
            </a:r>
            <a:r>
              <a:rPr lang="tr-TR" sz="3600" b="1" dirty="0" smtClean="0">
                <a:solidFill>
                  <a:srgbClr val="FF0000"/>
                </a:solidFill>
              </a:rPr>
              <a:t> </a:t>
            </a:r>
            <a:r>
              <a:rPr lang="tr-TR" sz="3600" b="1" dirty="0" err="1" smtClean="0">
                <a:solidFill>
                  <a:srgbClr val="FF0000"/>
                </a:solidFill>
              </a:rPr>
              <a:t>sİstemİ</a:t>
            </a:r>
            <a:r>
              <a:rPr lang="tr-TR" sz="3600" b="1" dirty="0" smtClean="0">
                <a:solidFill>
                  <a:srgbClr val="FF0000"/>
                </a:solidFill>
              </a:rPr>
              <a:t> </a:t>
            </a:r>
            <a:r>
              <a:rPr lang="tr-TR" sz="3600" b="1" dirty="0">
                <a:solidFill>
                  <a:srgbClr val="FF0000"/>
                </a:solidFill>
              </a:rPr>
              <a:t>Nerelerde </a:t>
            </a:r>
            <a:r>
              <a:rPr lang="tr-TR" sz="3600" b="1" dirty="0" err="1" smtClean="0">
                <a:solidFill>
                  <a:srgbClr val="FF0000"/>
                </a:solidFill>
              </a:rPr>
              <a:t>KullanIlIr</a:t>
            </a:r>
            <a:r>
              <a:rPr lang="tr-TR" sz="3600" b="1" dirty="0">
                <a:solidFill>
                  <a:srgbClr val="FF0000"/>
                </a:solidFill>
              </a:rPr>
              <a:t>?</a:t>
            </a:r>
          </a:p>
        </p:txBody>
      </p:sp>
      <p:sp>
        <p:nvSpPr>
          <p:cNvPr id="3" name="İçerik Yer Tutucusu 2"/>
          <p:cNvSpPr>
            <a:spLocks noGrp="1"/>
          </p:cNvSpPr>
          <p:nvPr>
            <p:ph idx="1"/>
          </p:nvPr>
        </p:nvSpPr>
        <p:spPr>
          <a:xfrm>
            <a:off x="809996" y="2403040"/>
            <a:ext cx="8153251" cy="1839351"/>
          </a:xfrm>
          <a:effectLst/>
        </p:spPr>
        <p:txBody>
          <a:bodyPr>
            <a:normAutofit/>
          </a:bodyPr>
          <a:lstStyle/>
          <a:p>
            <a:r>
              <a:rPr lang="tr-TR" sz="2400" dirty="0">
                <a:solidFill>
                  <a:schemeClr val="bg1"/>
                </a:solidFill>
              </a:rPr>
              <a:t>İşletim sistemleri </a:t>
            </a:r>
            <a:r>
              <a:rPr lang="tr-TR" sz="2400" dirty="0" smtClean="0">
                <a:solidFill>
                  <a:schemeClr val="bg1"/>
                </a:solidFill>
              </a:rPr>
              <a:t>bilgisayar, tablet, </a:t>
            </a:r>
            <a:r>
              <a:rPr lang="tr-TR" sz="2400" dirty="0">
                <a:solidFill>
                  <a:schemeClr val="bg1"/>
                </a:solidFill>
              </a:rPr>
              <a:t>video oyun konsolları, cep </a:t>
            </a:r>
            <a:r>
              <a:rPr lang="tr-TR" sz="2400" dirty="0" smtClean="0">
                <a:solidFill>
                  <a:schemeClr val="bg1"/>
                </a:solidFill>
              </a:rPr>
              <a:t>telefonları, web sunucularında, arabalarda, </a:t>
            </a:r>
            <a:r>
              <a:rPr lang="tr-TR" sz="2400" dirty="0">
                <a:solidFill>
                  <a:schemeClr val="bg1"/>
                </a:solidFill>
              </a:rPr>
              <a:t>beyaz eşyalarda hatta kol saatlerinin içinde bile yüklü olabilir.</a:t>
            </a:r>
          </a:p>
        </p:txBody>
      </p:sp>
      <p:pic>
        <p:nvPicPr>
          <p:cNvPr id="2050" name="Picture 2" descr="http://dealsprime.net/images/products/detail/rock_android2.2_phone_watch.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4148" y="4028491"/>
            <a:ext cx="2079625" cy="2079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teknix.com/wp-content/uploads/2013/04/dell_windows_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550" y="4625796"/>
            <a:ext cx="2445544" cy="16303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4" name="Picture 6" descr="http://blogs-images.forbes.com/erikkain/files/2012/07/ps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5473" y="4625796"/>
            <a:ext cx="2202296" cy="136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9157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500" fill="hold"/>
                                        <p:tgtEl>
                                          <p:spTgt spid="2052"/>
                                        </p:tgtEl>
                                        <p:attrNameLst>
                                          <p:attrName>ppt_w</p:attrName>
                                        </p:attrNameLst>
                                      </p:cBhvr>
                                      <p:tavLst>
                                        <p:tav tm="0">
                                          <p:val>
                                            <p:fltVal val="0"/>
                                          </p:val>
                                        </p:tav>
                                        <p:tav tm="100000">
                                          <p:val>
                                            <p:strVal val="#ppt_w"/>
                                          </p:val>
                                        </p:tav>
                                      </p:tavLst>
                                    </p:anim>
                                    <p:anim calcmode="lin" valueType="num">
                                      <p:cBhvr>
                                        <p:cTn id="15" dur="500" fill="hold"/>
                                        <p:tgtEl>
                                          <p:spTgt spid="2052"/>
                                        </p:tgtEl>
                                        <p:attrNameLst>
                                          <p:attrName>ppt_h</p:attrName>
                                        </p:attrNameLst>
                                      </p:cBhvr>
                                      <p:tavLst>
                                        <p:tav tm="0">
                                          <p:val>
                                            <p:fltVal val="0"/>
                                          </p:val>
                                        </p:tav>
                                        <p:tav tm="100000">
                                          <p:val>
                                            <p:strVal val="#ppt_h"/>
                                          </p:val>
                                        </p:tav>
                                      </p:tavLst>
                                    </p:anim>
                                    <p:animEffect transition="in" filter="fade">
                                      <p:cBhvr>
                                        <p:cTn id="16" dur="5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p:cTn id="21" dur="500" fill="hold"/>
                                        <p:tgtEl>
                                          <p:spTgt spid="2054"/>
                                        </p:tgtEl>
                                        <p:attrNameLst>
                                          <p:attrName>ppt_w</p:attrName>
                                        </p:attrNameLst>
                                      </p:cBhvr>
                                      <p:tavLst>
                                        <p:tav tm="0">
                                          <p:val>
                                            <p:fltVal val="0"/>
                                          </p:val>
                                        </p:tav>
                                        <p:tav tm="100000">
                                          <p:val>
                                            <p:strVal val="#ppt_w"/>
                                          </p:val>
                                        </p:tav>
                                      </p:tavLst>
                                    </p:anim>
                                    <p:anim calcmode="lin" valueType="num">
                                      <p:cBhvr>
                                        <p:cTn id="22" dur="500" fill="hold"/>
                                        <p:tgtEl>
                                          <p:spTgt spid="2054"/>
                                        </p:tgtEl>
                                        <p:attrNameLst>
                                          <p:attrName>ppt_h</p:attrName>
                                        </p:attrNameLst>
                                      </p:cBhvr>
                                      <p:tavLst>
                                        <p:tav tm="0">
                                          <p:val>
                                            <p:fltVal val="0"/>
                                          </p:val>
                                        </p:tav>
                                        <p:tav tm="100000">
                                          <p:val>
                                            <p:strVal val="#ppt_h"/>
                                          </p:val>
                                        </p:tav>
                                      </p:tavLst>
                                    </p:anim>
                                    <p:animEffect transition="in" filter="fade">
                                      <p:cBhvr>
                                        <p:cTn id="23" dur="500"/>
                                        <p:tgtEl>
                                          <p:spTgt spid="205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 calcmode="lin" valueType="num">
                                      <p:cBhvr>
                                        <p:cTn id="28" dur="500" fill="hold"/>
                                        <p:tgtEl>
                                          <p:spTgt spid="2050"/>
                                        </p:tgtEl>
                                        <p:attrNameLst>
                                          <p:attrName>ppt_w</p:attrName>
                                        </p:attrNameLst>
                                      </p:cBhvr>
                                      <p:tavLst>
                                        <p:tav tm="0">
                                          <p:val>
                                            <p:fltVal val="0"/>
                                          </p:val>
                                        </p:tav>
                                        <p:tav tm="100000">
                                          <p:val>
                                            <p:strVal val="#ppt_w"/>
                                          </p:val>
                                        </p:tav>
                                      </p:tavLst>
                                    </p:anim>
                                    <p:anim calcmode="lin" valueType="num">
                                      <p:cBhvr>
                                        <p:cTn id="29" dur="500" fill="hold"/>
                                        <p:tgtEl>
                                          <p:spTgt spid="2050"/>
                                        </p:tgtEl>
                                        <p:attrNameLst>
                                          <p:attrName>ppt_h</p:attrName>
                                        </p:attrNameLst>
                                      </p:cBhvr>
                                      <p:tavLst>
                                        <p:tav tm="0">
                                          <p:val>
                                            <p:fltVal val="0"/>
                                          </p:val>
                                        </p:tav>
                                        <p:tav tm="100000">
                                          <p:val>
                                            <p:strVal val="#ppt_h"/>
                                          </p:val>
                                        </p:tav>
                                      </p:tavLst>
                                    </p:anim>
                                    <p:animEffect transition="in" filter="fade">
                                      <p:cBhvr>
                                        <p:cTn id="30" dur="500"/>
                                        <p:tgtEl>
                                          <p:spTgt spid="2050"/>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45000" y="1087217"/>
            <a:ext cx="5757605" cy="970450"/>
          </a:xfrm>
        </p:spPr>
        <p:txBody>
          <a:bodyPr>
            <a:normAutofit/>
          </a:bodyPr>
          <a:lstStyle/>
          <a:p>
            <a:pPr algn="l"/>
            <a:r>
              <a:rPr lang="tr-TR" sz="3600" b="1" dirty="0" err="1" smtClean="0">
                <a:solidFill>
                  <a:srgbClr val="FF0000"/>
                </a:solidFill>
              </a:rPr>
              <a:t>İşletİm</a:t>
            </a:r>
            <a:r>
              <a:rPr lang="tr-TR" sz="3600" b="1" dirty="0" smtClean="0">
                <a:solidFill>
                  <a:srgbClr val="FF0000"/>
                </a:solidFill>
              </a:rPr>
              <a:t> </a:t>
            </a:r>
            <a:r>
              <a:rPr lang="tr-TR" sz="3600" b="1" dirty="0" err="1" smtClean="0">
                <a:solidFill>
                  <a:srgbClr val="FF0000"/>
                </a:solidFill>
              </a:rPr>
              <a:t>Sİstemİ</a:t>
            </a:r>
            <a:r>
              <a:rPr lang="tr-TR" sz="3600" b="1" dirty="0" smtClean="0">
                <a:solidFill>
                  <a:srgbClr val="FF0000"/>
                </a:solidFill>
              </a:rPr>
              <a:t> </a:t>
            </a:r>
            <a:r>
              <a:rPr lang="tr-TR" sz="3600" b="1" dirty="0" err="1" smtClean="0">
                <a:solidFill>
                  <a:srgbClr val="FF0000"/>
                </a:solidFill>
              </a:rPr>
              <a:t>çeşİtlerİ</a:t>
            </a:r>
            <a:endParaRPr lang="tr-TR" sz="3600" b="1" dirty="0">
              <a:solidFill>
                <a:srgbClr val="FF0000"/>
              </a:solidFill>
            </a:endParaRPr>
          </a:p>
        </p:txBody>
      </p:sp>
      <p:sp>
        <p:nvSpPr>
          <p:cNvPr id="3" name="İçerik Yer Tutucusu 2"/>
          <p:cNvSpPr>
            <a:spLocks noGrp="1"/>
          </p:cNvSpPr>
          <p:nvPr>
            <p:ph idx="1"/>
          </p:nvPr>
        </p:nvSpPr>
        <p:spPr>
          <a:xfrm>
            <a:off x="205407" y="2110159"/>
            <a:ext cx="8153251" cy="4445390"/>
          </a:xfrm>
          <a:effectLst/>
        </p:spPr>
        <p:txBody>
          <a:bodyPr>
            <a:normAutofit lnSpcReduction="10000"/>
          </a:bodyPr>
          <a:lstStyle/>
          <a:p>
            <a:pPr marL="530656" lvl="0" indent="0">
              <a:lnSpc>
                <a:spcPct val="101725"/>
              </a:lnSpc>
              <a:spcBef>
                <a:spcPts val="1229"/>
              </a:spcBef>
              <a:buNone/>
            </a:pPr>
            <a:r>
              <a:rPr lang="tr-TR" sz="1800" dirty="0" smtClean="0">
                <a:solidFill>
                  <a:srgbClr val="619DD1"/>
                </a:solidFill>
                <a:latin typeface="Wingdings 2"/>
                <a:cs typeface="Wingdings 2"/>
              </a:rPr>
              <a:t> </a:t>
            </a:r>
            <a:r>
              <a:rPr lang="tr-TR" sz="2400" dirty="0" smtClean="0">
                <a:solidFill>
                  <a:srgbClr val="232852"/>
                </a:solidFill>
                <a:latin typeface="Calibri"/>
                <a:cs typeface="Calibri"/>
              </a:rPr>
              <a:t>DOS</a:t>
            </a:r>
            <a:endParaRPr lang="tr-TR" sz="1800" dirty="0" smtClean="0">
              <a:solidFill>
                <a:srgbClr val="619DD1"/>
              </a:solidFill>
              <a:latin typeface="Wingdings 2"/>
              <a:cs typeface="Wingdings 2"/>
            </a:endParaRPr>
          </a:p>
          <a:p>
            <a:pPr marL="530656" lvl="0" indent="0">
              <a:lnSpc>
                <a:spcPct val="101725"/>
              </a:lnSpc>
              <a:spcBef>
                <a:spcPts val="1229"/>
              </a:spcBef>
              <a:buNone/>
            </a:pPr>
            <a:r>
              <a:rPr lang="tr-TR" sz="1800" dirty="0" smtClean="0">
                <a:solidFill>
                  <a:srgbClr val="619DD1"/>
                </a:solidFill>
                <a:latin typeface="Wingdings 2"/>
                <a:cs typeface="Wingdings 2"/>
              </a:rPr>
              <a:t></a:t>
            </a:r>
            <a:r>
              <a:rPr lang="tr-TR" sz="1800" spc="100" dirty="0" smtClean="0">
                <a:solidFill>
                  <a:srgbClr val="619DD1"/>
                </a:solidFill>
                <a:latin typeface="Times New Roman"/>
                <a:cs typeface="Times New Roman"/>
              </a:rPr>
              <a:t> </a:t>
            </a:r>
            <a:r>
              <a:rPr lang="tr-TR" sz="2400" dirty="0" smtClean="0">
                <a:solidFill>
                  <a:srgbClr val="232852"/>
                </a:solidFill>
                <a:latin typeface="Calibri"/>
                <a:cs typeface="Calibri"/>
              </a:rPr>
              <a:t>Unix</a:t>
            </a:r>
            <a:r>
              <a:rPr lang="tr-TR" sz="2400" spc="-14" dirty="0" smtClean="0">
                <a:solidFill>
                  <a:srgbClr val="232852"/>
                </a:solidFill>
                <a:latin typeface="Calibri"/>
                <a:cs typeface="Calibri"/>
              </a:rPr>
              <a:t> </a:t>
            </a:r>
            <a:r>
              <a:rPr lang="tr-TR" sz="2400" dirty="0">
                <a:solidFill>
                  <a:srgbClr val="232852"/>
                </a:solidFill>
                <a:latin typeface="Calibri"/>
                <a:cs typeface="Calibri"/>
              </a:rPr>
              <a:t>-</a:t>
            </a:r>
            <a:r>
              <a:rPr lang="tr-TR" sz="2400" spc="4" dirty="0">
                <a:solidFill>
                  <a:srgbClr val="232852"/>
                </a:solidFill>
                <a:latin typeface="Calibri"/>
                <a:cs typeface="Calibri"/>
              </a:rPr>
              <a:t> </a:t>
            </a:r>
            <a:r>
              <a:rPr lang="tr-TR" sz="2400" dirty="0">
                <a:solidFill>
                  <a:srgbClr val="232852"/>
                </a:solidFill>
                <a:latin typeface="Calibri"/>
                <a:cs typeface="Calibri"/>
              </a:rPr>
              <a:t>Unix</a:t>
            </a:r>
            <a:r>
              <a:rPr lang="tr-TR" sz="2400" spc="-9" dirty="0">
                <a:solidFill>
                  <a:srgbClr val="232852"/>
                </a:solidFill>
                <a:latin typeface="Calibri"/>
                <a:cs typeface="Calibri"/>
              </a:rPr>
              <a:t> </a:t>
            </a:r>
            <a:r>
              <a:rPr lang="tr-TR" sz="2400" dirty="0" smtClean="0">
                <a:solidFill>
                  <a:srgbClr val="232852"/>
                </a:solidFill>
                <a:latin typeface="Calibri"/>
                <a:cs typeface="Calibri"/>
              </a:rPr>
              <a:t>Ç</a:t>
            </a:r>
            <a:r>
              <a:rPr lang="tr-TR" sz="2400" spc="4" dirty="0" smtClean="0">
                <a:solidFill>
                  <a:srgbClr val="232852"/>
                </a:solidFill>
                <a:latin typeface="Calibri"/>
                <a:cs typeface="Calibri"/>
              </a:rPr>
              <a:t>e</a:t>
            </a:r>
            <a:r>
              <a:rPr lang="tr-TR" sz="2400" dirty="0" smtClean="0">
                <a:solidFill>
                  <a:srgbClr val="232852"/>
                </a:solidFill>
                <a:latin typeface="Calibri"/>
                <a:cs typeface="Calibri"/>
              </a:rPr>
              <a:t>şitleri</a:t>
            </a:r>
            <a:endParaRPr lang="tr-TR" sz="2400" dirty="0">
              <a:solidFill>
                <a:prstClr val="black"/>
              </a:solidFill>
              <a:latin typeface="Calibri"/>
              <a:cs typeface="Calibri"/>
            </a:endParaRPr>
          </a:p>
          <a:p>
            <a:pPr marL="827786" lvl="0" indent="0">
              <a:lnSpc>
                <a:spcPct val="101725"/>
              </a:lnSpc>
              <a:spcBef>
                <a:spcPts val="484"/>
              </a:spcBef>
              <a:buNone/>
            </a:pPr>
            <a:r>
              <a:rPr lang="tr-TR" sz="1650" dirty="0">
                <a:solidFill>
                  <a:srgbClr val="619DD1"/>
                </a:solidFill>
                <a:latin typeface="Wingdings 2"/>
                <a:cs typeface="Wingdings 2"/>
              </a:rPr>
              <a:t></a:t>
            </a:r>
            <a:r>
              <a:rPr lang="tr-TR" sz="1650" spc="277" dirty="0">
                <a:solidFill>
                  <a:srgbClr val="619DD1"/>
                </a:solidFill>
                <a:latin typeface="Times New Roman"/>
                <a:cs typeface="Times New Roman"/>
              </a:rPr>
              <a:t> </a:t>
            </a:r>
            <a:r>
              <a:rPr lang="tr-TR" spc="-25" dirty="0" err="1">
                <a:solidFill>
                  <a:srgbClr val="232852"/>
                </a:solidFill>
                <a:latin typeface="Calibri"/>
                <a:cs typeface="Calibri"/>
              </a:rPr>
              <a:t>S</a:t>
            </a:r>
            <a:r>
              <a:rPr lang="tr-TR" spc="-19" dirty="0" err="1">
                <a:solidFill>
                  <a:srgbClr val="232852"/>
                </a:solidFill>
                <a:latin typeface="Calibri"/>
                <a:cs typeface="Calibri"/>
              </a:rPr>
              <a:t>ys</a:t>
            </a:r>
            <a:r>
              <a:rPr lang="tr-TR" spc="-29" dirty="0" err="1">
                <a:solidFill>
                  <a:srgbClr val="232852"/>
                </a:solidFill>
                <a:latin typeface="Calibri"/>
                <a:cs typeface="Calibri"/>
              </a:rPr>
              <a:t>t</a:t>
            </a:r>
            <a:r>
              <a:rPr lang="tr-TR" dirty="0" err="1">
                <a:solidFill>
                  <a:srgbClr val="232852"/>
                </a:solidFill>
                <a:latin typeface="Calibri"/>
                <a:cs typeface="Calibri"/>
              </a:rPr>
              <a:t>em</a:t>
            </a:r>
            <a:r>
              <a:rPr lang="tr-TR" spc="-27" dirty="0">
                <a:solidFill>
                  <a:srgbClr val="232852"/>
                </a:solidFill>
                <a:latin typeface="Calibri"/>
                <a:cs typeface="Calibri"/>
              </a:rPr>
              <a:t> </a:t>
            </a:r>
            <a:r>
              <a:rPr lang="tr-TR" spc="-175" dirty="0">
                <a:solidFill>
                  <a:srgbClr val="232852"/>
                </a:solidFill>
                <a:latin typeface="Calibri"/>
                <a:cs typeface="Calibri"/>
              </a:rPr>
              <a:t>V</a:t>
            </a:r>
            <a:r>
              <a:rPr lang="tr-TR" dirty="0">
                <a:solidFill>
                  <a:srgbClr val="232852"/>
                </a:solidFill>
                <a:latin typeface="Calibri"/>
                <a:cs typeface="Calibri"/>
              </a:rPr>
              <a:t>,</a:t>
            </a:r>
            <a:r>
              <a:rPr lang="tr-TR" spc="-7" dirty="0">
                <a:solidFill>
                  <a:srgbClr val="232852"/>
                </a:solidFill>
                <a:latin typeface="Calibri"/>
                <a:cs typeface="Calibri"/>
              </a:rPr>
              <a:t> </a:t>
            </a:r>
            <a:r>
              <a:rPr lang="tr-TR" dirty="0">
                <a:solidFill>
                  <a:srgbClr val="232852"/>
                </a:solidFill>
                <a:latin typeface="Calibri"/>
                <a:cs typeface="Calibri"/>
              </a:rPr>
              <a:t>BS</a:t>
            </a:r>
            <a:r>
              <a:rPr lang="tr-TR" spc="-50" dirty="0">
                <a:solidFill>
                  <a:srgbClr val="232852"/>
                </a:solidFill>
                <a:latin typeface="Calibri"/>
                <a:cs typeface="Calibri"/>
              </a:rPr>
              <a:t>D</a:t>
            </a:r>
            <a:r>
              <a:rPr lang="tr-TR" dirty="0">
                <a:solidFill>
                  <a:srgbClr val="232852"/>
                </a:solidFill>
                <a:latin typeface="Calibri"/>
                <a:cs typeface="Calibri"/>
              </a:rPr>
              <a:t>,</a:t>
            </a:r>
            <a:r>
              <a:rPr lang="tr-TR" spc="-25" dirty="0">
                <a:solidFill>
                  <a:srgbClr val="232852"/>
                </a:solidFill>
                <a:latin typeface="Calibri"/>
                <a:cs typeface="Calibri"/>
              </a:rPr>
              <a:t> </a:t>
            </a:r>
            <a:r>
              <a:rPr lang="tr-TR" dirty="0" err="1">
                <a:solidFill>
                  <a:srgbClr val="232852"/>
                </a:solidFill>
                <a:latin typeface="Calibri"/>
                <a:cs typeface="Calibri"/>
              </a:rPr>
              <a:t>S</a:t>
            </a:r>
            <a:r>
              <a:rPr lang="tr-TR" spc="4" dirty="0" err="1">
                <a:solidFill>
                  <a:srgbClr val="232852"/>
                </a:solidFill>
                <a:latin typeface="Calibri"/>
                <a:cs typeface="Calibri"/>
              </a:rPr>
              <a:t>o</a:t>
            </a:r>
            <a:r>
              <a:rPr lang="tr-TR" dirty="0" err="1">
                <a:solidFill>
                  <a:srgbClr val="232852"/>
                </a:solidFill>
                <a:latin typeface="Calibri"/>
                <a:cs typeface="Calibri"/>
              </a:rPr>
              <a:t>lari</a:t>
            </a:r>
            <a:r>
              <a:rPr lang="tr-TR" spc="14" dirty="0" err="1">
                <a:solidFill>
                  <a:srgbClr val="232852"/>
                </a:solidFill>
                <a:latin typeface="Calibri"/>
                <a:cs typeface="Calibri"/>
              </a:rPr>
              <a:t>s</a:t>
            </a:r>
            <a:r>
              <a:rPr lang="tr-TR" dirty="0">
                <a:solidFill>
                  <a:srgbClr val="232852"/>
                </a:solidFill>
                <a:latin typeface="Calibri"/>
                <a:cs typeface="Calibri"/>
              </a:rPr>
              <a:t>,</a:t>
            </a:r>
            <a:r>
              <a:rPr lang="tr-TR" spc="-73" dirty="0">
                <a:solidFill>
                  <a:srgbClr val="232852"/>
                </a:solidFill>
                <a:latin typeface="Calibri"/>
                <a:cs typeface="Calibri"/>
              </a:rPr>
              <a:t> </a:t>
            </a:r>
            <a:r>
              <a:rPr lang="tr-TR" dirty="0">
                <a:solidFill>
                  <a:srgbClr val="232852"/>
                </a:solidFill>
                <a:latin typeface="Calibri"/>
                <a:cs typeface="Calibri"/>
              </a:rPr>
              <a:t>AIX..</a:t>
            </a:r>
            <a:endParaRPr lang="tr-TR" dirty="0">
              <a:solidFill>
                <a:prstClr val="black"/>
              </a:solidFill>
              <a:latin typeface="Calibri"/>
              <a:cs typeface="Calibri"/>
            </a:endParaRPr>
          </a:p>
          <a:p>
            <a:pPr marL="530656" lvl="0" indent="0">
              <a:lnSpc>
                <a:spcPct val="101725"/>
              </a:lnSpc>
              <a:spcBef>
                <a:spcPts val="522"/>
              </a:spcBef>
              <a:buNone/>
            </a:pPr>
            <a:r>
              <a:rPr lang="tr-TR" sz="1800" dirty="0">
                <a:solidFill>
                  <a:srgbClr val="619DD1"/>
                </a:solidFill>
                <a:latin typeface="Wingdings 2"/>
                <a:cs typeface="Wingdings 2"/>
              </a:rPr>
              <a:t></a:t>
            </a:r>
            <a:r>
              <a:rPr lang="tr-TR" sz="1800" spc="100" dirty="0">
                <a:solidFill>
                  <a:srgbClr val="619DD1"/>
                </a:solidFill>
                <a:latin typeface="Times New Roman"/>
                <a:cs typeface="Times New Roman"/>
              </a:rPr>
              <a:t> </a:t>
            </a:r>
            <a:r>
              <a:rPr lang="tr-TR" sz="2400" dirty="0">
                <a:solidFill>
                  <a:srgbClr val="232852"/>
                </a:solidFill>
                <a:latin typeface="Calibri"/>
                <a:cs typeface="Calibri"/>
              </a:rPr>
              <a:t>Linux -</a:t>
            </a:r>
            <a:r>
              <a:rPr lang="tr-TR" sz="2400" spc="-4" dirty="0">
                <a:solidFill>
                  <a:srgbClr val="232852"/>
                </a:solidFill>
                <a:latin typeface="Calibri"/>
                <a:cs typeface="Calibri"/>
              </a:rPr>
              <a:t> </a:t>
            </a:r>
            <a:r>
              <a:rPr lang="tr-TR" sz="2400" dirty="0">
                <a:solidFill>
                  <a:srgbClr val="232852"/>
                </a:solidFill>
                <a:latin typeface="Calibri"/>
                <a:cs typeface="Calibri"/>
              </a:rPr>
              <a:t>Linux Dağıtımları</a:t>
            </a:r>
            <a:endParaRPr lang="tr-TR" sz="2400" dirty="0">
              <a:solidFill>
                <a:prstClr val="black"/>
              </a:solidFill>
              <a:latin typeface="Calibri"/>
              <a:cs typeface="Calibri"/>
            </a:endParaRPr>
          </a:p>
          <a:p>
            <a:pPr marL="827786" lvl="0" indent="0">
              <a:lnSpc>
                <a:spcPct val="101725"/>
              </a:lnSpc>
              <a:spcBef>
                <a:spcPts val="484"/>
              </a:spcBef>
              <a:buNone/>
            </a:pPr>
            <a:r>
              <a:rPr lang="tr-TR" sz="1650" dirty="0">
                <a:solidFill>
                  <a:srgbClr val="619DD1"/>
                </a:solidFill>
                <a:latin typeface="Wingdings 2"/>
                <a:cs typeface="Wingdings 2"/>
              </a:rPr>
              <a:t></a:t>
            </a:r>
            <a:r>
              <a:rPr lang="tr-TR" sz="1650" spc="277" dirty="0">
                <a:solidFill>
                  <a:srgbClr val="619DD1"/>
                </a:solidFill>
                <a:latin typeface="Times New Roman"/>
                <a:cs typeface="Times New Roman"/>
              </a:rPr>
              <a:t> </a:t>
            </a:r>
            <a:r>
              <a:rPr lang="tr-TR" spc="-44" dirty="0" err="1">
                <a:solidFill>
                  <a:srgbClr val="232852"/>
                </a:solidFill>
                <a:latin typeface="Calibri"/>
                <a:cs typeface="Calibri"/>
              </a:rPr>
              <a:t>P</a:t>
            </a:r>
            <a:r>
              <a:rPr lang="tr-TR" dirty="0" err="1">
                <a:solidFill>
                  <a:srgbClr val="232852"/>
                </a:solidFill>
                <a:latin typeface="Calibri"/>
                <a:cs typeface="Calibri"/>
              </a:rPr>
              <a:t>a</a:t>
            </a:r>
            <a:r>
              <a:rPr lang="tr-TR" spc="-14" dirty="0" err="1">
                <a:solidFill>
                  <a:srgbClr val="232852"/>
                </a:solidFill>
                <a:latin typeface="Calibri"/>
                <a:cs typeface="Calibri"/>
              </a:rPr>
              <a:t>r</a:t>
            </a:r>
            <a:r>
              <a:rPr lang="tr-TR" dirty="0" err="1">
                <a:solidFill>
                  <a:srgbClr val="232852"/>
                </a:solidFill>
                <a:latin typeface="Calibri"/>
                <a:cs typeface="Calibri"/>
              </a:rPr>
              <a:t>du</a:t>
            </a:r>
            <a:r>
              <a:rPr lang="tr-TR" spc="4" dirty="0" err="1">
                <a:solidFill>
                  <a:srgbClr val="232852"/>
                </a:solidFill>
                <a:latin typeface="Calibri"/>
                <a:cs typeface="Calibri"/>
              </a:rPr>
              <a:t>s</a:t>
            </a:r>
            <a:r>
              <a:rPr lang="tr-TR" dirty="0">
                <a:solidFill>
                  <a:srgbClr val="232852"/>
                </a:solidFill>
                <a:latin typeface="Calibri"/>
                <a:cs typeface="Calibri"/>
              </a:rPr>
              <a:t>,</a:t>
            </a:r>
            <a:r>
              <a:rPr lang="tr-TR" spc="-86" dirty="0">
                <a:solidFill>
                  <a:srgbClr val="232852"/>
                </a:solidFill>
                <a:latin typeface="Calibri"/>
                <a:cs typeface="Calibri"/>
              </a:rPr>
              <a:t> </a:t>
            </a:r>
            <a:r>
              <a:rPr lang="tr-TR" dirty="0" err="1">
                <a:solidFill>
                  <a:srgbClr val="232852"/>
                </a:solidFill>
                <a:latin typeface="Calibri"/>
                <a:cs typeface="Calibri"/>
              </a:rPr>
              <a:t>U</a:t>
            </a:r>
            <a:r>
              <a:rPr lang="tr-TR" spc="-4" dirty="0" err="1">
                <a:solidFill>
                  <a:srgbClr val="232852"/>
                </a:solidFill>
                <a:latin typeface="Calibri"/>
                <a:cs typeface="Calibri"/>
              </a:rPr>
              <a:t>b</a:t>
            </a:r>
            <a:r>
              <a:rPr lang="tr-TR" dirty="0" err="1">
                <a:solidFill>
                  <a:srgbClr val="232852"/>
                </a:solidFill>
                <a:latin typeface="Calibri"/>
                <a:cs typeface="Calibri"/>
              </a:rPr>
              <a:t>u</a:t>
            </a:r>
            <a:r>
              <a:rPr lang="tr-TR" spc="-29" dirty="0" err="1">
                <a:solidFill>
                  <a:srgbClr val="232852"/>
                </a:solidFill>
                <a:latin typeface="Calibri"/>
                <a:cs typeface="Calibri"/>
              </a:rPr>
              <a:t>n</a:t>
            </a:r>
            <a:r>
              <a:rPr lang="tr-TR" dirty="0" err="1">
                <a:solidFill>
                  <a:srgbClr val="232852"/>
                </a:solidFill>
                <a:latin typeface="Calibri"/>
                <a:cs typeface="Calibri"/>
              </a:rPr>
              <a:t>t</a:t>
            </a:r>
            <a:r>
              <a:rPr lang="tr-TR" spc="-4" dirty="0" err="1">
                <a:solidFill>
                  <a:srgbClr val="232852"/>
                </a:solidFill>
                <a:latin typeface="Calibri"/>
                <a:cs typeface="Calibri"/>
              </a:rPr>
              <a:t>u</a:t>
            </a:r>
            <a:r>
              <a:rPr lang="tr-TR" dirty="0">
                <a:solidFill>
                  <a:srgbClr val="232852"/>
                </a:solidFill>
                <a:latin typeface="Calibri"/>
                <a:cs typeface="Calibri"/>
              </a:rPr>
              <a:t>,</a:t>
            </a:r>
            <a:r>
              <a:rPr lang="tr-TR" spc="-42" dirty="0">
                <a:solidFill>
                  <a:srgbClr val="232852"/>
                </a:solidFill>
                <a:latin typeface="Calibri"/>
                <a:cs typeface="Calibri"/>
              </a:rPr>
              <a:t> </a:t>
            </a:r>
            <a:r>
              <a:rPr lang="tr-TR" spc="-34" dirty="0" err="1">
                <a:solidFill>
                  <a:srgbClr val="232852"/>
                </a:solidFill>
                <a:latin typeface="Calibri"/>
                <a:cs typeface="Calibri"/>
              </a:rPr>
              <a:t>F</a:t>
            </a:r>
            <a:r>
              <a:rPr lang="tr-TR" dirty="0" err="1">
                <a:solidFill>
                  <a:srgbClr val="232852"/>
                </a:solidFill>
                <a:latin typeface="Calibri"/>
                <a:cs typeface="Calibri"/>
              </a:rPr>
              <a:t>edo</a:t>
            </a:r>
            <a:r>
              <a:rPr lang="tr-TR" spc="-39" dirty="0" err="1">
                <a:solidFill>
                  <a:srgbClr val="232852"/>
                </a:solidFill>
                <a:latin typeface="Calibri"/>
                <a:cs typeface="Calibri"/>
              </a:rPr>
              <a:t>r</a:t>
            </a:r>
            <a:r>
              <a:rPr lang="tr-TR" spc="4" dirty="0" err="1">
                <a:solidFill>
                  <a:srgbClr val="232852"/>
                </a:solidFill>
                <a:latin typeface="Calibri"/>
                <a:cs typeface="Calibri"/>
              </a:rPr>
              <a:t>a</a:t>
            </a:r>
            <a:r>
              <a:rPr lang="tr-TR" dirty="0">
                <a:solidFill>
                  <a:srgbClr val="232852"/>
                </a:solidFill>
                <a:latin typeface="Calibri"/>
                <a:cs typeface="Calibri"/>
              </a:rPr>
              <a:t>,</a:t>
            </a:r>
            <a:r>
              <a:rPr lang="tr-TR" spc="-52" dirty="0">
                <a:solidFill>
                  <a:srgbClr val="232852"/>
                </a:solidFill>
                <a:latin typeface="Calibri"/>
                <a:cs typeface="Calibri"/>
              </a:rPr>
              <a:t> </a:t>
            </a:r>
            <a:r>
              <a:rPr lang="tr-TR" dirty="0" err="1">
                <a:solidFill>
                  <a:srgbClr val="232852"/>
                </a:solidFill>
                <a:latin typeface="Calibri"/>
                <a:cs typeface="Calibri"/>
              </a:rPr>
              <a:t>Debia</a:t>
            </a:r>
            <a:r>
              <a:rPr lang="tr-TR" spc="4" dirty="0" err="1">
                <a:solidFill>
                  <a:srgbClr val="232852"/>
                </a:solidFill>
                <a:latin typeface="Calibri"/>
                <a:cs typeface="Calibri"/>
              </a:rPr>
              <a:t>n</a:t>
            </a:r>
            <a:r>
              <a:rPr lang="tr-TR" dirty="0">
                <a:solidFill>
                  <a:srgbClr val="232852"/>
                </a:solidFill>
                <a:latin typeface="Calibri"/>
                <a:cs typeface="Calibri"/>
              </a:rPr>
              <a:t>..</a:t>
            </a:r>
            <a:endParaRPr lang="tr-TR" dirty="0">
              <a:solidFill>
                <a:prstClr val="black"/>
              </a:solidFill>
              <a:latin typeface="Calibri"/>
              <a:cs typeface="Calibri"/>
            </a:endParaRPr>
          </a:p>
          <a:p>
            <a:pPr marL="530656" lvl="0" indent="0">
              <a:lnSpc>
                <a:spcPct val="101725"/>
              </a:lnSpc>
              <a:spcBef>
                <a:spcPts val="520"/>
              </a:spcBef>
              <a:buNone/>
            </a:pPr>
            <a:r>
              <a:rPr lang="tr-TR" sz="1800" dirty="0">
                <a:solidFill>
                  <a:srgbClr val="619DD1"/>
                </a:solidFill>
                <a:latin typeface="Wingdings 2"/>
                <a:cs typeface="Wingdings 2"/>
              </a:rPr>
              <a:t></a:t>
            </a:r>
            <a:r>
              <a:rPr lang="tr-TR" sz="1800" spc="100" dirty="0">
                <a:solidFill>
                  <a:srgbClr val="619DD1"/>
                </a:solidFill>
                <a:latin typeface="Times New Roman"/>
                <a:cs typeface="Times New Roman"/>
              </a:rPr>
              <a:t> </a:t>
            </a:r>
            <a:r>
              <a:rPr lang="tr-TR" sz="2400" dirty="0">
                <a:solidFill>
                  <a:srgbClr val="232852"/>
                </a:solidFill>
                <a:latin typeface="Calibri"/>
                <a:cs typeface="Calibri"/>
              </a:rPr>
              <a:t>Wind</a:t>
            </a:r>
            <a:r>
              <a:rPr lang="tr-TR" sz="2400" spc="-14" dirty="0">
                <a:solidFill>
                  <a:srgbClr val="232852"/>
                </a:solidFill>
                <a:latin typeface="Calibri"/>
                <a:cs typeface="Calibri"/>
              </a:rPr>
              <a:t>o</a:t>
            </a:r>
            <a:r>
              <a:rPr lang="tr-TR" sz="2400" spc="-25" dirty="0">
                <a:solidFill>
                  <a:srgbClr val="232852"/>
                </a:solidFill>
                <a:latin typeface="Calibri"/>
                <a:cs typeface="Calibri"/>
              </a:rPr>
              <a:t>w</a:t>
            </a:r>
            <a:r>
              <a:rPr lang="tr-TR" sz="2400" dirty="0">
                <a:solidFill>
                  <a:srgbClr val="232852"/>
                </a:solidFill>
                <a:latin typeface="Calibri"/>
                <a:cs typeface="Calibri"/>
              </a:rPr>
              <a:t>s</a:t>
            </a:r>
            <a:r>
              <a:rPr lang="tr-TR" sz="2400" spc="9" dirty="0">
                <a:solidFill>
                  <a:srgbClr val="232852"/>
                </a:solidFill>
                <a:latin typeface="Calibri"/>
                <a:cs typeface="Calibri"/>
              </a:rPr>
              <a:t> </a:t>
            </a:r>
            <a:r>
              <a:rPr lang="tr-TR" sz="2400" dirty="0">
                <a:solidFill>
                  <a:srgbClr val="232852"/>
                </a:solidFill>
                <a:latin typeface="Calibri"/>
                <a:cs typeface="Calibri"/>
              </a:rPr>
              <a:t>–</a:t>
            </a:r>
            <a:r>
              <a:rPr lang="tr-TR" sz="2400" spc="-9" dirty="0">
                <a:solidFill>
                  <a:srgbClr val="232852"/>
                </a:solidFill>
                <a:latin typeface="Calibri"/>
                <a:cs typeface="Calibri"/>
              </a:rPr>
              <a:t> </a:t>
            </a:r>
            <a:r>
              <a:rPr lang="tr-TR" sz="2400" dirty="0">
                <a:solidFill>
                  <a:srgbClr val="232852"/>
                </a:solidFill>
                <a:latin typeface="Calibri"/>
                <a:cs typeface="Calibri"/>
              </a:rPr>
              <a:t>Wind</a:t>
            </a:r>
            <a:r>
              <a:rPr lang="tr-TR" sz="2400" spc="-14" dirty="0">
                <a:solidFill>
                  <a:srgbClr val="232852"/>
                </a:solidFill>
                <a:latin typeface="Calibri"/>
                <a:cs typeface="Calibri"/>
              </a:rPr>
              <a:t>o</a:t>
            </a:r>
            <a:r>
              <a:rPr lang="tr-TR" sz="2400" spc="-25" dirty="0">
                <a:solidFill>
                  <a:srgbClr val="232852"/>
                </a:solidFill>
                <a:latin typeface="Calibri"/>
                <a:cs typeface="Calibri"/>
              </a:rPr>
              <a:t>w</a:t>
            </a:r>
            <a:r>
              <a:rPr lang="tr-TR" sz="2400" dirty="0">
                <a:solidFill>
                  <a:srgbClr val="232852"/>
                </a:solidFill>
                <a:latin typeface="Calibri"/>
                <a:cs typeface="Calibri"/>
              </a:rPr>
              <a:t>s</a:t>
            </a:r>
            <a:r>
              <a:rPr lang="tr-TR" sz="2400" spc="9" dirty="0">
                <a:solidFill>
                  <a:srgbClr val="232852"/>
                </a:solidFill>
                <a:latin typeface="Calibri"/>
                <a:cs typeface="Calibri"/>
              </a:rPr>
              <a:t> </a:t>
            </a:r>
            <a:r>
              <a:rPr lang="tr-TR" sz="2400" dirty="0">
                <a:solidFill>
                  <a:srgbClr val="232852"/>
                </a:solidFill>
                <a:latin typeface="Calibri"/>
                <a:cs typeface="Calibri"/>
              </a:rPr>
              <a:t>Sürü</a:t>
            </a:r>
            <a:r>
              <a:rPr lang="tr-TR" sz="2400" spc="4" dirty="0">
                <a:solidFill>
                  <a:srgbClr val="232852"/>
                </a:solidFill>
                <a:latin typeface="Calibri"/>
                <a:cs typeface="Calibri"/>
              </a:rPr>
              <a:t>m</a:t>
            </a:r>
            <a:r>
              <a:rPr lang="tr-TR" sz="2400" dirty="0">
                <a:solidFill>
                  <a:srgbClr val="232852"/>
                </a:solidFill>
                <a:latin typeface="Calibri"/>
                <a:cs typeface="Calibri"/>
              </a:rPr>
              <a:t>le</a:t>
            </a:r>
            <a:r>
              <a:rPr lang="tr-TR" sz="2400" spc="4" dirty="0">
                <a:solidFill>
                  <a:srgbClr val="232852"/>
                </a:solidFill>
                <a:latin typeface="Calibri"/>
                <a:cs typeface="Calibri"/>
              </a:rPr>
              <a:t>r</a:t>
            </a:r>
            <a:r>
              <a:rPr lang="tr-TR" sz="2400" dirty="0">
                <a:solidFill>
                  <a:srgbClr val="232852"/>
                </a:solidFill>
                <a:latin typeface="Calibri"/>
                <a:cs typeface="Calibri"/>
              </a:rPr>
              <a:t>i</a:t>
            </a:r>
            <a:endParaRPr lang="tr-TR" sz="2400" dirty="0">
              <a:solidFill>
                <a:prstClr val="black"/>
              </a:solidFill>
              <a:latin typeface="Calibri"/>
              <a:cs typeface="Calibri"/>
            </a:endParaRPr>
          </a:p>
          <a:p>
            <a:pPr marL="827786" lvl="0" indent="0">
              <a:lnSpc>
                <a:spcPct val="101725"/>
              </a:lnSpc>
              <a:spcBef>
                <a:spcPts val="490"/>
              </a:spcBef>
              <a:buNone/>
            </a:pPr>
            <a:r>
              <a:rPr lang="tr-TR" sz="1650" dirty="0">
                <a:solidFill>
                  <a:srgbClr val="619DD1"/>
                </a:solidFill>
                <a:latin typeface="Wingdings 2"/>
                <a:cs typeface="Wingdings 2"/>
              </a:rPr>
              <a:t></a:t>
            </a:r>
            <a:r>
              <a:rPr lang="tr-TR" sz="1650" spc="272" dirty="0">
                <a:solidFill>
                  <a:srgbClr val="619DD1"/>
                </a:solidFill>
                <a:latin typeface="Times New Roman"/>
                <a:cs typeface="Times New Roman"/>
              </a:rPr>
              <a:t> </a:t>
            </a:r>
            <a:r>
              <a:rPr lang="tr-TR" dirty="0">
                <a:solidFill>
                  <a:srgbClr val="232852"/>
                </a:solidFill>
                <a:latin typeface="Calibri"/>
                <a:cs typeface="Calibri"/>
              </a:rPr>
              <a:t>Wind</a:t>
            </a:r>
            <a:r>
              <a:rPr lang="tr-TR" spc="-14" dirty="0">
                <a:solidFill>
                  <a:srgbClr val="232852"/>
                </a:solidFill>
                <a:latin typeface="Calibri"/>
                <a:cs typeface="Calibri"/>
              </a:rPr>
              <a:t>o</a:t>
            </a:r>
            <a:r>
              <a:rPr lang="tr-TR" spc="-25" dirty="0">
                <a:solidFill>
                  <a:srgbClr val="232852"/>
                </a:solidFill>
                <a:latin typeface="Calibri"/>
                <a:cs typeface="Calibri"/>
              </a:rPr>
              <a:t>w</a:t>
            </a:r>
            <a:r>
              <a:rPr lang="tr-TR" dirty="0">
                <a:solidFill>
                  <a:srgbClr val="232852"/>
                </a:solidFill>
                <a:latin typeface="Calibri"/>
                <a:cs typeface="Calibri"/>
              </a:rPr>
              <a:t>s</a:t>
            </a:r>
            <a:r>
              <a:rPr lang="tr-TR" spc="6" dirty="0">
                <a:solidFill>
                  <a:srgbClr val="232852"/>
                </a:solidFill>
                <a:latin typeface="Calibri"/>
                <a:cs typeface="Calibri"/>
              </a:rPr>
              <a:t> </a:t>
            </a:r>
            <a:r>
              <a:rPr lang="tr-TR" dirty="0">
                <a:solidFill>
                  <a:srgbClr val="232852"/>
                </a:solidFill>
                <a:latin typeface="Calibri"/>
                <a:cs typeface="Calibri"/>
              </a:rPr>
              <a:t>7, Wind</a:t>
            </a:r>
            <a:r>
              <a:rPr lang="tr-TR" spc="-14" dirty="0">
                <a:solidFill>
                  <a:srgbClr val="232852"/>
                </a:solidFill>
                <a:latin typeface="Calibri"/>
                <a:cs typeface="Calibri"/>
              </a:rPr>
              <a:t>o</a:t>
            </a:r>
            <a:r>
              <a:rPr lang="tr-TR" spc="-25" dirty="0">
                <a:solidFill>
                  <a:srgbClr val="232852"/>
                </a:solidFill>
                <a:latin typeface="Calibri"/>
                <a:cs typeface="Calibri"/>
              </a:rPr>
              <a:t>w</a:t>
            </a:r>
            <a:r>
              <a:rPr lang="tr-TR" dirty="0">
                <a:solidFill>
                  <a:srgbClr val="232852"/>
                </a:solidFill>
                <a:latin typeface="Calibri"/>
                <a:cs typeface="Calibri"/>
              </a:rPr>
              <a:t>s</a:t>
            </a:r>
            <a:r>
              <a:rPr lang="tr-TR" spc="16" dirty="0">
                <a:solidFill>
                  <a:srgbClr val="232852"/>
                </a:solidFill>
                <a:latin typeface="Calibri"/>
                <a:cs typeface="Calibri"/>
              </a:rPr>
              <a:t> </a:t>
            </a:r>
            <a:r>
              <a:rPr lang="tr-TR" dirty="0">
                <a:solidFill>
                  <a:srgbClr val="232852"/>
                </a:solidFill>
                <a:latin typeface="Calibri"/>
                <a:cs typeface="Calibri"/>
              </a:rPr>
              <a:t>8</a:t>
            </a:r>
            <a:r>
              <a:rPr lang="tr-TR" dirty="0" smtClean="0">
                <a:solidFill>
                  <a:srgbClr val="232852"/>
                </a:solidFill>
                <a:latin typeface="Calibri"/>
                <a:cs typeface="Calibri"/>
              </a:rPr>
              <a:t>, Windows10, </a:t>
            </a:r>
            <a:r>
              <a:rPr lang="tr-TR" dirty="0">
                <a:solidFill>
                  <a:srgbClr val="232852"/>
                </a:solidFill>
                <a:latin typeface="Calibri"/>
                <a:cs typeface="Calibri"/>
              </a:rPr>
              <a:t>Wind</a:t>
            </a:r>
            <a:r>
              <a:rPr lang="tr-TR" spc="-14" dirty="0">
                <a:solidFill>
                  <a:srgbClr val="232852"/>
                </a:solidFill>
                <a:latin typeface="Calibri"/>
                <a:cs typeface="Calibri"/>
              </a:rPr>
              <a:t>o</a:t>
            </a:r>
            <a:r>
              <a:rPr lang="tr-TR" spc="-25" dirty="0">
                <a:solidFill>
                  <a:srgbClr val="232852"/>
                </a:solidFill>
                <a:latin typeface="Calibri"/>
                <a:cs typeface="Calibri"/>
              </a:rPr>
              <a:t>w</a:t>
            </a:r>
            <a:r>
              <a:rPr lang="tr-TR" dirty="0">
                <a:solidFill>
                  <a:srgbClr val="232852"/>
                </a:solidFill>
                <a:latin typeface="Calibri"/>
                <a:cs typeface="Calibri"/>
              </a:rPr>
              <a:t>s</a:t>
            </a:r>
            <a:r>
              <a:rPr lang="tr-TR" spc="6" dirty="0">
                <a:solidFill>
                  <a:srgbClr val="232852"/>
                </a:solidFill>
                <a:latin typeface="Calibri"/>
                <a:cs typeface="Calibri"/>
              </a:rPr>
              <a:t> </a:t>
            </a:r>
            <a:r>
              <a:rPr lang="tr-TR" dirty="0" smtClean="0">
                <a:solidFill>
                  <a:srgbClr val="232852"/>
                </a:solidFill>
                <a:latin typeface="Calibri"/>
                <a:cs typeface="Calibri"/>
              </a:rPr>
              <a:t>se</a:t>
            </a:r>
            <a:r>
              <a:rPr lang="tr-TR" spc="19" dirty="0" smtClean="0">
                <a:solidFill>
                  <a:srgbClr val="232852"/>
                </a:solidFill>
                <a:latin typeface="Calibri"/>
                <a:cs typeface="Calibri"/>
              </a:rPr>
              <a:t>r</a:t>
            </a:r>
            <a:r>
              <a:rPr lang="tr-TR" spc="-19" dirty="0" smtClean="0">
                <a:solidFill>
                  <a:srgbClr val="232852"/>
                </a:solidFill>
                <a:latin typeface="Calibri"/>
                <a:cs typeface="Calibri"/>
              </a:rPr>
              <a:t>v</a:t>
            </a:r>
            <a:r>
              <a:rPr lang="tr-TR" dirty="0" smtClean="0">
                <a:solidFill>
                  <a:srgbClr val="232852"/>
                </a:solidFill>
                <a:latin typeface="Calibri"/>
                <a:cs typeface="Calibri"/>
              </a:rPr>
              <a:t>er</a:t>
            </a:r>
            <a:r>
              <a:rPr lang="tr-TR" spc="9" dirty="0" smtClean="0">
                <a:solidFill>
                  <a:srgbClr val="232852"/>
                </a:solidFill>
                <a:latin typeface="Calibri"/>
                <a:cs typeface="Calibri"/>
              </a:rPr>
              <a:t> </a:t>
            </a:r>
            <a:r>
              <a:rPr lang="tr-TR" dirty="0">
                <a:solidFill>
                  <a:srgbClr val="232852"/>
                </a:solidFill>
                <a:latin typeface="Calibri"/>
                <a:cs typeface="Calibri"/>
              </a:rPr>
              <a:t>2014</a:t>
            </a:r>
            <a:endParaRPr lang="tr-TR" dirty="0">
              <a:solidFill>
                <a:prstClr val="black"/>
              </a:solidFill>
              <a:latin typeface="Calibri"/>
              <a:cs typeface="Calibri"/>
            </a:endParaRPr>
          </a:p>
          <a:p>
            <a:pPr marL="530656" lvl="0" indent="0">
              <a:lnSpc>
                <a:spcPct val="101725"/>
              </a:lnSpc>
              <a:spcBef>
                <a:spcPts val="520"/>
              </a:spcBef>
              <a:buNone/>
            </a:pPr>
            <a:r>
              <a:rPr lang="tr-TR" sz="1800" dirty="0">
                <a:solidFill>
                  <a:srgbClr val="619DD1"/>
                </a:solidFill>
                <a:latin typeface="Wingdings 2"/>
                <a:cs typeface="Wingdings 2"/>
              </a:rPr>
              <a:t></a:t>
            </a:r>
            <a:r>
              <a:rPr lang="tr-TR" sz="1800" spc="100" dirty="0">
                <a:solidFill>
                  <a:srgbClr val="619DD1"/>
                </a:solidFill>
                <a:latin typeface="Times New Roman"/>
                <a:cs typeface="Times New Roman"/>
              </a:rPr>
              <a:t> </a:t>
            </a:r>
            <a:r>
              <a:rPr lang="tr-TR" sz="2400" dirty="0" err="1">
                <a:solidFill>
                  <a:srgbClr val="232852"/>
                </a:solidFill>
                <a:latin typeface="Calibri"/>
                <a:cs typeface="Calibri"/>
              </a:rPr>
              <a:t>Ma</a:t>
            </a:r>
            <a:r>
              <a:rPr lang="tr-TR" sz="2400" spc="4" dirty="0" err="1">
                <a:solidFill>
                  <a:srgbClr val="232852"/>
                </a:solidFill>
                <a:latin typeface="Calibri"/>
                <a:cs typeface="Calibri"/>
              </a:rPr>
              <a:t>c</a:t>
            </a:r>
            <a:r>
              <a:rPr lang="tr-TR" sz="2400" dirty="0" err="1">
                <a:solidFill>
                  <a:srgbClr val="232852"/>
                </a:solidFill>
                <a:latin typeface="Calibri"/>
                <a:cs typeface="Calibri"/>
              </a:rPr>
              <a:t>OS</a:t>
            </a:r>
            <a:r>
              <a:rPr lang="tr-TR" sz="2400" spc="-14" dirty="0">
                <a:solidFill>
                  <a:srgbClr val="232852"/>
                </a:solidFill>
                <a:latin typeface="Calibri"/>
                <a:cs typeface="Calibri"/>
              </a:rPr>
              <a:t> </a:t>
            </a:r>
            <a:r>
              <a:rPr lang="tr-TR" sz="2400" dirty="0">
                <a:solidFill>
                  <a:srgbClr val="232852"/>
                </a:solidFill>
                <a:latin typeface="Calibri"/>
                <a:cs typeface="Calibri"/>
              </a:rPr>
              <a:t>– </a:t>
            </a:r>
            <a:r>
              <a:rPr lang="tr-TR" sz="2400" dirty="0" err="1">
                <a:solidFill>
                  <a:srgbClr val="232852"/>
                </a:solidFill>
                <a:latin typeface="Calibri"/>
                <a:cs typeface="Calibri"/>
              </a:rPr>
              <a:t>Ma</a:t>
            </a:r>
            <a:r>
              <a:rPr lang="tr-TR" sz="2400" spc="4" dirty="0" err="1">
                <a:solidFill>
                  <a:srgbClr val="232852"/>
                </a:solidFill>
                <a:latin typeface="Calibri"/>
                <a:cs typeface="Calibri"/>
              </a:rPr>
              <a:t>c</a:t>
            </a:r>
            <a:r>
              <a:rPr lang="tr-TR" sz="2400" dirty="0" err="1">
                <a:solidFill>
                  <a:srgbClr val="232852"/>
                </a:solidFill>
                <a:latin typeface="Calibri"/>
                <a:cs typeface="Calibri"/>
              </a:rPr>
              <a:t>OS</a:t>
            </a:r>
            <a:r>
              <a:rPr lang="tr-TR" sz="2400" dirty="0">
                <a:solidFill>
                  <a:srgbClr val="232852"/>
                </a:solidFill>
                <a:latin typeface="Calibri"/>
                <a:cs typeface="Calibri"/>
              </a:rPr>
              <a:t>/</a:t>
            </a:r>
            <a:r>
              <a:rPr lang="tr-TR" sz="2400" spc="-9" dirty="0">
                <a:solidFill>
                  <a:srgbClr val="232852"/>
                </a:solidFill>
                <a:latin typeface="Calibri"/>
                <a:cs typeface="Calibri"/>
              </a:rPr>
              <a:t>I</a:t>
            </a:r>
            <a:r>
              <a:rPr lang="tr-TR" sz="2400" dirty="0">
                <a:solidFill>
                  <a:srgbClr val="232852"/>
                </a:solidFill>
                <a:latin typeface="Calibri"/>
                <a:cs typeface="Calibri"/>
              </a:rPr>
              <a:t>OS</a:t>
            </a:r>
            <a:r>
              <a:rPr lang="tr-TR" sz="2400" spc="-29" dirty="0">
                <a:solidFill>
                  <a:srgbClr val="232852"/>
                </a:solidFill>
                <a:latin typeface="Calibri"/>
                <a:cs typeface="Calibri"/>
              </a:rPr>
              <a:t> </a:t>
            </a:r>
            <a:r>
              <a:rPr lang="tr-TR" sz="2400" dirty="0">
                <a:solidFill>
                  <a:srgbClr val="232852"/>
                </a:solidFill>
                <a:latin typeface="Calibri"/>
                <a:cs typeface="Calibri"/>
              </a:rPr>
              <a:t>Sürü</a:t>
            </a:r>
            <a:r>
              <a:rPr lang="tr-TR" sz="2400" spc="4" dirty="0">
                <a:solidFill>
                  <a:srgbClr val="232852"/>
                </a:solidFill>
                <a:latin typeface="Calibri"/>
                <a:cs typeface="Calibri"/>
              </a:rPr>
              <a:t>m</a:t>
            </a:r>
            <a:r>
              <a:rPr lang="tr-TR" sz="2400" dirty="0">
                <a:solidFill>
                  <a:srgbClr val="232852"/>
                </a:solidFill>
                <a:latin typeface="Calibri"/>
                <a:cs typeface="Calibri"/>
              </a:rPr>
              <a:t>le</a:t>
            </a:r>
            <a:r>
              <a:rPr lang="tr-TR" sz="2400" spc="4" dirty="0">
                <a:solidFill>
                  <a:srgbClr val="232852"/>
                </a:solidFill>
                <a:latin typeface="Calibri"/>
                <a:cs typeface="Calibri"/>
              </a:rPr>
              <a:t>r</a:t>
            </a:r>
            <a:r>
              <a:rPr lang="tr-TR" sz="2400" dirty="0">
                <a:solidFill>
                  <a:srgbClr val="232852"/>
                </a:solidFill>
                <a:latin typeface="Calibri"/>
                <a:cs typeface="Calibri"/>
              </a:rPr>
              <a:t>i</a:t>
            </a:r>
            <a:endParaRPr lang="tr-TR" sz="2400" dirty="0">
              <a:solidFill>
                <a:prstClr val="black"/>
              </a:solidFill>
              <a:latin typeface="Calibri"/>
              <a:cs typeface="Calibri"/>
            </a:endParaRPr>
          </a:p>
          <a:p>
            <a:pPr marL="827786" lvl="0" indent="0">
              <a:lnSpc>
                <a:spcPct val="101725"/>
              </a:lnSpc>
              <a:spcBef>
                <a:spcPts val="484"/>
              </a:spcBef>
              <a:buNone/>
            </a:pPr>
            <a:r>
              <a:rPr lang="tr-TR" sz="1650" dirty="0">
                <a:solidFill>
                  <a:srgbClr val="619DD1"/>
                </a:solidFill>
                <a:latin typeface="Wingdings 2"/>
                <a:cs typeface="Wingdings 2"/>
              </a:rPr>
              <a:t></a:t>
            </a:r>
            <a:r>
              <a:rPr lang="tr-TR" sz="1650" spc="277" dirty="0">
                <a:solidFill>
                  <a:srgbClr val="619DD1"/>
                </a:solidFill>
                <a:latin typeface="Times New Roman"/>
                <a:cs typeface="Times New Roman"/>
              </a:rPr>
              <a:t> </a:t>
            </a:r>
            <a:r>
              <a:rPr lang="tr-TR" dirty="0">
                <a:solidFill>
                  <a:srgbClr val="232852"/>
                </a:solidFill>
                <a:latin typeface="Calibri"/>
                <a:cs typeface="Calibri"/>
              </a:rPr>
              <a:t>OS</a:t>
            </a:r>
            <a:r>
              <a:rPr lang="tr-TR" spc="-4" dirty="0">
                <a:solidFill>
                  <a:srgbClr val="232852"/>
                </a:solidFill>
                <a:latin typeface="Calibri"/>
                <a:cs typeface="Calibri"/>
              </a:rPr>
              <a:t> </a:t>
            </a:r>
            <a:r>
              <a:rPr lang="tr-TR" dirty="0">
                <a:solidFill>
                  <a:srgbClr val="232852"/>
                </a:solidFill>
                <a:latin typeface="Calibri"/>
                <a:cs typeface="Calibri"/>
              </a:rPr>
              <a:t>X,</a:t>
            </a:r>
            <a:r>
              <a:rPr lang="tr-TR" spc="-16" dirty="0">
                <a:solidFill>
                  <a:srgbClr val="232852"/>
                </a:solidFill>
                <a:latin typeface="Calibri"/>
                <a:cs typeface="Calibri"/>
              </a:rPr>
              <a:t> </a:t>
            </a:r>
            <a:r>
              <a:rPr lang="tr-TR" dirty="0">
                <a:solidFill>
                  <a:srgbClr val="232852"/>
                </a:solidFill>
                <a:latin typeface="Calibri"/>
                <a:cs typeface="Calibri"/>
              </a:rPr>
              <a:t>IOS</a:t>
            </a:r>
            <a:endParaRPr lang="tr-TR" dirty="0">
              <a:solidFill>
                <a:prstClr val="black"/>
              </a:solidFill>
              <a:latin typeface="Calibri"/>
              <a:cs typeface="Calibri"/>
            </a:endParaRPr>
          </a:p>
          <a:p>
            <a:pPr marL="530656" lvl="0" indent="0">
              <a:lnSpc>
                <a:spcPct val="101725"/>
              </a:lnSpc>
              <a:spcBef>
                <a:spcPts val="523"/>
              </a:spcBef>
              <a:buNone/>
            </a:pPr>
            <a:r>
              <a:rPr lang="tr-TR" sz="1800" dirty="0">
                <a:solidFill>
                  <a:srgbClr val="619DD1"/>
                </a:solidFill>
                <a:latin typeface="Wingdings 2"/>
                <a:cs typeface="Wingdings 2"/>
              </a:rPr>
              <a:t></a:t>
            </a:r>
            <a:r>
              <a:rPr lang="tr-TR" sz="1800" spc="100" dirty="0">
                <a:solidFill>
                  <a:srgbClr val="619DD1"/>
                </a:solidFill>
                <a:latin typeface="Times New Roman"/>
                <a:cs typeface="Times New Roman"/>
              </a:rPr>
              <a:t> </a:t>
            </a:r>
            <a:r>
              <a:rPr lang="tr-TR" sz="2400" dirty="0" err="1">
                <a:solidFill>
                  <a:srgbClr val="232852"/>
                </a:solidFill>
                <a:latin typeface="Calibri"/>
                <a:cs typeface="Calibri"/>
              </a:rPr>
              <a:t>And</a:t>
            </a:r>
            <a:r>
              <a:rPr lang="tr-TR" sz="2400" spc="-34" dirty="0" err="1">
                <a:solidFill>
                  <a:srgbClr val="232852"/>
                </a:solidFill>
                <a:latin typeface="Calibri"/>
                <a:cs typeface="Calibri"/>
              </a:rPr>
              <a:t>r</a:t>
            </a:r>
            <a:r>
              <a:rPr lang="tr-TR" sz="2400" dirty="0" err="1">
                <a:solidFill>
                  <a:srgbClr val="232852"/>
                </a:solidFill>
                <a:latin typeface="Calibri"/>
                <a:cs typeface="Calibri"/>
              </a:rPr>
              <a:t>oid</a:t>
            </a:r>
            <a:endParaRPr lang="tr-TR" sz="2400" dirty="0">
              <a:solidFill>
                <a:prstClr val="black"/>
              </a:solidFill>
              <a:latin typeface="Calibri"/>
              <a:cs typeface="Calibri"/>
            </a:endParaRPr>
          </a:p>
          <a:p>
            <a:pPr marL="827786" lvl="0" indent="0">
              <a:lnSpc>
                <a:spcPct val="101725"/>
              </a:lnSpc>
              <a:spcBef>
                <a:spcPts val="484"/>
              </a:spcBef>
              <a:buNone/>
            </a:pPr>
            <a:r>
              <a:rPr lang="tr-TR" sz="1650" dirty="0">
                <a:solidFill>
                  <a:srgbClr val="619DD1"/>
                </a:solidFill>
                <a:latin typeface="Wingdings 2"/>
                <a:cs typeface="Wingdings 2"/>
              </a:rPr>
              <a:t></a:t>
            </a:r>
            <a:r>
              <a:rPr lang="tr-TR" sz="1650" spc="277" dirty="0">
                <a:solidFill>
                  <a:srgbClr val="619DD1"/>
                </a:solidFill>
                <a:latin typeface="Times New Roman"/>
                <a:cs typeface="Times New Roman"/>
              </a:rPr>
              <a:t> </a:t>
            </a:r>
            <a:r>
              <a:rPr lang="tr-TR" spc="4" dirty="0">
                <a:solidFill>
                  <a:srgbClr val="232852"/>
                </a:solidFill>
                <a:latin typeface="Calibri"/>
                <a:cs typeface="Calibri"/>
              </a:rPr>
              <a:t>2</a:t>
            </a:r>
            <a:r>
              <a:rPr lang="tr-TR" dirty="0">
                <a:solidFill>
                  <a:srgbClr val="232852"/>
                </a:solidFill>
                <a:latin typeface="Calibri"/>
                <a:cs typeface="Calibri"/>
              </a:rPr>
              <a:t>.3</a:t>
            </a:r>
            <a:r>
              <a:rPr lang="tr-TR" spc="-27" dirty="0">
                <a:solidFill>
                  <a:srgbClr val="232852"/>
                </a:solidFill>
                <a:latin typeface="Calibri"/>
                <a:cs typeface="Calibri"/>
              </a:rPr>
              <a:t> </a:t>
            </a:r>
            <a:r>
              <a:rPr lang="tr-TR" dirty="0" err="1">
                <a:solidFill>
                  <a:srgbClr val="232852"/>
                </a:solidFill>
                <a:latin typeface="Calibri"/>
                <a:cs typeface="Calibri"/>
              </a:rPr>
              <a:t>G</a:t>
            </a:r>
            <a:r>
              <a:rPr lang="tr-TR" spc="-4" dirty="0" err="1">
                <a:solidFill>
                  <a:srgbClr val="232852"/>
                </a:solidFill>
                <a:latin typeface="Calibri"/>
                <a:cs typeface="Calibri"/>
              </a:rPr>
              <a:t>i</a:t>
            </a:r>
            <a:r>
              <a:rPr lang="tr-TR" dirty="0" err="1">
                <a:solidFill>
                  <a:srgbClr val="232852"/>
                </a:solidFill>
                <a:latin typeface="Calibri"/>
                <a:cs typeface="Calibri"/>
              </a:rPr>
              <a:t>n</a:t>
            </a:r>
            <a:r>
              <a:rPr lang="tr-TR" spc="-25" dirty="0" err="1">
                <a:solidFill>
                  <a:srgbClr val="232852"/>
                </a:solidFill>
                <a:latin typeface="Calibri"/>
                <a:cs typeface="Calibri"/>
              </a:rPr>
              <a:t>g</a:t>
            </a:r>
            <a:r>
              <a:rPr lang="tr-TR" dirty="0" err="1">
                <a:solidFill>
                  <a:srgbClr val="232852"/>
                </a:solidFill>
                <a:latin typeface="Calibri"/>
                <a:cs typeface="Calibri"/>
              </a:rPr>
              <a:t>erb</a:t>
            </a:r>
            <a:r>
              <a:rPr lang="tr-TR" spc="-19" dirty="0" err="1">
                <a:solidFill>
                  <a:srgbClr val="232852"/>
                </a:solidFill>
                <a:latin typeface="Calibri"/>
                <a:cs typeface="Calibri"/>
              </a:rPr>
              <a:t>r</a:t>
            </a:r>
            <a:r>
              <a:rPr lang="tr-TR" dirty="0" err="1">
                <a:solidFill>
                  <a:srgbClr val="232852"/>
                </a:solidFill>
                <a:latin typeface="Calibri"/>
                <a:cs typeface="Calibri"/>
              </a:rPr>
              <a:t>ea</a:t>
            </a:r>
            <a:r>
              <a:rPr lang="tr-TR" spc="4" dirty="0" err="1">
                <a:solidFill>
                  <a:srgbClr val="232852"/>
                </a:solidFill>
                <a:latin typeface="Calibri"/>
                <a:cs typeface="Calibri"/>
              </a:rPr>
              <a:t>d</a:t>
            </a:r>
            <a:r>
              <a:rPr lang="tr-TR" dirty="0">
                <a:solidFill>
                  <a:srgbClr val="232852"/>
                </a:solidFill>
                <a:latin typeface="Calibri"/>
                <a:cs typeface="Calibri"/>
              </a:rPr>
              <a:t>,</a:t>
            </a:r>
            <a:r>
              <a:rPr lang="tr-TR" spc="-101" dirty="0">
                <a:solidFill>
                  <a:srgbClr val="232852"/>
                </a:solidFill>
                <a:latin typeface="Calibri"/>
                <a:cs typeface="Calibri"/>
              </a:rPr>
              <a:t> </a:t>
            </a:r>
            <a:r>
              <a:rPr lang="tr-TR" spc="4" dirty="0">
                <a:solidFill>
                  <a:srgbClr val="232852"/>
                </a:solidFill>
                <a:latin typeface="Calibri"/>
                <a:cs typeface="Calibri"/>
              </a:rPr>
              <a:t>4</a:t>
            </a:r>
            <a:r>
              <a:rPr lang="tr-TR" dirty="0">
                <a:solidFill>
                  <a:srgbClr val="232852"/>
                </a:solidFill>
                <a:latin typeface="Calibri"/>
                <a:cs typeface="Calibri"/>
              </a:rPr>
              <a:t>.0</a:t>
            </a:r>
            <a:r>
              <a:rPr lang="tr-TR" spc="-27" dirty="0">
                <a:solidFill>
                  <a:srgbClr val="232852"/>
                </a:solidFill>
                <a:latin typeface="Calibri"/>
                <a:cs typeface="Calibri"/>
              </a:rPr>
              <a:t> </a:t>
            </a:r>
            <a:r>
              <a:rPr lang="tr-TR" dirty="0" err="1">
                <a:solidFill>
                  <a:srgbClr val="232852"/>
                </a:solidFill>
                <a:latin typeface="Calibri"/>
                <a:cs typeface="Calibri"/>
              </a:rPr>
              <a:t>Ice</a:t>
            </a:r>
            <a:r>
              <a:rPr lang="tr-TR" dirty="0">
                <a:solidFill>
                  <a:srgbClr val="232852"/>
                </a:solidFill>
                <a:latin typeface="Calibri"/>
                <a:cs typeface="Calibri"/>
              </a:rPr>
              <a:t> </a:t>
            </a:r>
            <a:r>
              <a:rPr lang="tr-TR" dirty="0" err="1">
                <a:solidFill>
                  <a:srgbClr val="232852"/>
                </a:solidFill>
                <a:latin typeface="Calibri"/>
                <a:cs typeface="Calibri"/>
              </a:rPr>
              <a:t>C</a:t>
            </a:r>
            <a:r>
              <a:rPr lang="tr-TR" spc="-14" dirty="0" err="1">
                <a:solidFill>
                  <a:srgbClr val="232852"/>
                </a:solidFill>
                <a:latin typeface="Calibri"/>
                <a:cs typeface="Calibri"/>
              </a:rPr>
              <a:t>r</a:t>
            </a:r>
            <a:r>
              <a:rPr lang="tr-TR" dirty="0" err="1">
                <a:solidFill>
                  <a:srgbClr val="232852"/>
                </a:solidFill>
                <a:latin typeface="Calibri"/>
                <a:cs typeface="Calibri"/>
              </a:rPr>
              <a:t>eam</a:t>
            </a:r>
            <a:r>
              <a:rPr lang="tr-TR" spc="-48" dirty="0">
                <a:solidFill>
                  <a:srgbClr val="232852"/>
                </a:solidFill>
                <a:latin typeface="Calibri"/>
                <a:cs typeface="Calibri"/>
              </a:rPr>
              <a:t> </a:t>
            </a:r>
            <a:r>
              <a:rPr lang="tr-TR" dirty="0" err="1">
                <a:solidFill>
                  <a:srgbClr val="232852"/>
                </a:solidFill>
                <a:latin typeface="Calibri"/>
                <a:cs typeface="Calibri"/>
              </a:rPr>
              <a:t>Sandwich</a:t>
            </a:r>
            <a:r>
              <a:rPr lang="tr-TR" dirty="0">
                <a:solidFill>
                  <a:srgbClr val="232852"/>
                </a:solidFill>
                <a:latin typeface="Calibri"/>
                <a:cs typeface="Calibri"/>
              </a:rPr>
              <a:t>,</a:t>
            </a:r>
            <a:r>
              <a:rPr lang="tr-TR" spc="-100" dirty="0">
                <a:solidFill>
                  <a:srgbClr val="232852"/>
                </a:solidFill>
                <a:latin typeface="Calibri"/>
                <a:cs typeface="Calibri"/>
              </a:rPr>
              <a:t> </a:t>
            </a:r>
            <a:r>
              <a:rPr lang="tr-TR" spc="4" dirty="0">
                <a:solidFill>
                  <a:srgbClr val="232852"/>
                </a:solidFill>
                <a:latin typeface="Calibri"/>
                <a:cs typeface="Calibri"/>
              </a:rPr>
              <a:t>4</a:t>
            </a:r>
            <a:r>
              <a:rPr lang="tr-TR" dirty="0">
                <a:solidFill>
                  <a:srgbClr val="232852"/>
                </a:solidFill>
                <a:latin typeface="Calibri"/>
                <a:cs typeface="Calibri"/>
              </a:rPr>
              <a:t>.1</a:t>
            </a:r>
            <a:r>
              <a:rPr lang="tr-TR" spc="-27" dirty="0">
                <a:solidFill>
                  <a:srgbClr val="232852"/>
                </a:solidFill>
                <a:latin typeface="Calibri"/>
                <a:cs typeface="Calibri"/>
              </a:rPr>
              <a:t> </a:t>
            </a:r>
            <a:r>
              <a:rPr lang="tr-TR" dirty="0" err="1">
                <a:solidFill>
                  <a:srgbClr val="232852"/>
                </a:solidFill>
                <a:latin typeface="Calibri"/>
                <a:cs typeface="Calibri"/>
              </a:rPr>
              <a:t>Je</a:t>
            </a:r>
            <a:r>
              <a:rPr lang="tr-TR" spc="-4" dirty="0" err="1">
                <a:solidFill>
                  <a:srgbClr val="232852"/>
                </a:solidFill>
                <a:latin typeface="Calibri"/>
                <a:cs typeface="Calibri"/>
              </a:rPr>
              <a:t>l</a:t>
            </a:r>
            <a:r>
              <a:rPr lang="tr-TR" dirty="0" err="1">
                <a:solidFill>
                  <a:srgbClr val="232852"/>
                </a:solidFill>
                <a:latin typeface="Calibri"/>
                <a:cs typeface="Calibri"/>
              </a:rPr>
              <a:t>ly</a:t>
            </a:r>
            <a:r>
              <a:rPr lang="tr-TR" spc="-17" dirty="0">
                <a:solidFill>
                  <a:srgbClr val="232852"/>
                </a:solidFill>
                <a:latin typeface="Calibri"/>
                <a:cs typeface="Calibri"/>
              </a:rPr>
              <a:t> </a:t>
            </a:r>
            <a:r>
              <a:rPr lang="tr-TR" dirty="0" err="1" smtClean="0">
                <a:solidFill>
                  <a:srgbClr val="232852"/>
                </a:solidFill>
                <a:latin typeface="Calibri"/>
                <a:cs typeface="Calibri"/>
              </a:rPr>
              <a:t>Be</a:t>
            </a:r>
            <a:r>
              <a:rPr lang="tr-TR" spc="9" dirty="0" err="1" smtClean="0">
                <a:solidFill>
                  <a:srgbClr val="232852"/>
                </a:solidFill>
                <a:latin typeface="Calibri"/>
                <a:cs typeface="Calibri"/>
              </a:rPr>
              <a:t>a</a:t>
            </a:r>
            <a:r>
              <a:rPr lang="tr-TR" dirty="0" err="1" smtClean="0">
                <a:solidFill>
                  <a:srgbClr val="232852"/>
                </a:solidFill>
                <a:latin typeface="Calibri"/>
                <a:cs typeface="Calibri"/>
              </a:rPr>
              <a:t>n</a:t>
            </a:r>
            <a:r>
              <a:rPr lang="tr-TR" dirty="0" smtClean="0">
                <a:solidFill>
                  <a:srgbClr val="232852"/>
                </a:solidFill>
                <a:latin typeface="Calibri"/>
                <a:cs typeface="Calibri"/>
              </a:rPr>
              <a:t>…</a:t>
            </a:r>
            <a:endParaRPr lang="tr-TR" dirty="0">
              <a:solidFill>
                <a:prstClr val="black"/>
              </a:solidFill>
              <a:latin typeface="Calibri"/>
              <a:cs typeface="Calibri"/>
            </a:endParaRPr>
          </a:p>
        </p:txBody>
      </p:sp>
      <p:pic>
        <p:nvPicPr>
          <p:cNvPr id="7" name="Picture 2" descr="http://3.bp.blogspot.com/-Yyaq6gfJw7s/UTunb1gr19I/AAAAAAAABRo/oWZvsxptcHw/s1600/triple-boo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5306" y="0"/>
            <a:ext cx="3392762" cy="262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5748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p:cTn id="91" dur="500" fill="hold"/>
                                        <p:tgtEl>
                                          <p:spTgt spid="7"/>
                                        </p:tgtEl>
                                        <p:attrNameLst>
                                          <p:attrName>ppt_w</p:attrName>
                                        </p:attrNameLst>
                                      </p:cBhvr>
                                      <p:tavLst>
                                        <p:tav tm="0">
                                          <p:val>
                                            <p:fltVal val="0"/>
                                          </p:val>
                                        </p:tav>
                                        <p:tav tm="100000">
                                          <p:val>
                                            <p:strVal val="#ppt_w"/>
                                          </p:val>
                                        </p:tav>
                                      </p:tavLst>
                                    </p:anim>
                                    <p:anim calcmode="lin" valueType="num">
                                      <p:cBhvr>
                                        <p:cTn id="92" dur="500" fill="hold"/>
                                        <p:tgtEl>
                                          <p:spTgt spid="7"/>
                                        </p:tgtEl>
                                        <p:attrNameLst>
                                          <p:attrName>ppt_h</p:attrName>
                                        </p:attrNameLst>
                                      </p:cBhvr>
                                      <p:tavLst>
                                        <p:tav tm="0">
                                          <p:val>
                                            <p:fltVal val="0"/>
                                          </p:val>
                                        </p:tav>
                                        <p:tav tm="100000">
                                          <p:val>
                                            <p:strVal val="#ppt_h"/>
                                          </p:val>
                                        </p:tav>
                                      </p:tavLst>
                                    </p:anim>
                                    <p:animEffect transition="in" filter="fade">
                                      <p:cBhvr>
                                        <p:cTn id="9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pPr defTabSz="914400"/>
            <a:endParaRPr>
              <a:solidFill>
                <a:prstClr val="black"/>
              </a:solidFill>
            </a:endParaRPr>
          </a:p>
        </p:txBody>
      </p:sp>
      <p:sp>
        <p:nvSpPr>
          <p:cNvPr id="13" name="object 13"/>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solidFill>
            <a:srgbClr val="FFFFFF"/>
          </a:solidFill>
        </p:spPr>
        <p:txBody>
          <a:bodyPr wrap="square" lIns="0" tIns="0" rIns="0" bIns="0" rtlCol="0">
            <a:noAutofit/>
          </a:bodyPr>
          <a:lstStyle/>
          <a:p>
            <a:pPr defTabSz="914400"/>
            <a:endParaRPr lang="tr-TR" dirty="0" smtClean="0">
              <a:solidFill>
                <a:prstClr val="black"/>
              </a:solidFill>
            </a:endParaRPr>
          </a:p>
          <a:p>
            <a:pPr defTabSz="914400"/>
            <a:endParaRPr lang="tr-TR" dirty="0">
              <a:solidFill>
                <a:prstClr val="black"/>
              </a:solidFill>
            </a:endParaRPr>
          </a:p>
          <a:p>
            <a:pPr defTabSz="914400"/>
            <a:endParaRPr lang="tr-TR" dirty="0" smtClean="0">
              <a:solidFill>
                <a:prstClr val="black"/>
              </a:solidFill>
            </a:endParaRPr>
          </a:p>
          <a:p>
            <a:pPr defTabSz="914400"/>
            <a:endParaRPr lang="tr-TR" dirty="0">
              <a:solidFill>
                <a:prstClr val="black"/>
              </a:solidFill>
            </a:endParaRPr>
          </a:p>
          <a:p>
            <a:pPr algn="just" defTabSz="914400">
              <a:lnSpc>
                <a:spcPct val="150000"/>
              </a:lnSpc>
            </a:pPr>
            <a:r>
              <a:rPr lang="tr-TR" sz="2400" dirty="0" smtClean="0">
                <a:solidFill>
                  <a:prstClr val="black"/>
                </a:solidFill>
              </a:rPr>
              <a:t>DOS</a:t>
            </a:r>
            <a:r>
              <a:rPr lang="tr-TR" sz="2400" dirty="0">
                <a:solidFill>
                  <a:prstClr val="black"/>
                </a:solidFill>
              </a:rPr>
              <a:t>, Disk Operating </a:t>
            </a:r>
            <a:r>
              <a:rPr lang="tr-TR" sz="2400" dirty="0" smtClean="0">
                <a:solidFill>
                  <a:prstClr val="black"/>
                </a:solidFill>
              </a:rPr>
              <a:t> </a:t>
            </a:r>
            <a:r>
              <a:rPr lang="tr-TR" sz="2400" dirty="0" err="1" smtClean="0">
                <a:solidFill>
                  <a:prstClr val="black"/>
                </a:solidFill>
              </a:rPr>
              <a:t>System</a:t>
            </a:r>
            <a:r>
              <a:rPr lang="tr-TR" sz="2400" dirty="0" smtClean="0">
                <a:solidFill>
                  <a:prstClr val="black"/>
                </a:solidFill>
              </a:rPr>
              <a:t>  (Disk İşletim Sistemi) kelimelerinin </a:t>
            </a:r>
            <a:r>
              <a:rPr lang="tr-TR" sz="2400" dirty="0">
                <a:solidFill>
                  <a:prstClr val="black"/>
                </a:solidFill>
              </a:rPr>
              <a:t>kısaltılmışıdır</a:t>
            </a:r>
            <a:r>
              <a:rPr lang="tr-TR" sz="2400" dirty="0" smtClean="0">
                <a:solidFill>
                  <a:prstClr val="black"/>
                </a:solidFill>
              </a:rPr>
              <a:t>. 80’li </a:t>
            </a:r>
            <a:r>
              <a:rPr lang="tr-TR" sz="2400" dirty="0">
                <a:solidFill>
                  <a:prstClr val="black"/>
                </a:solidFill>
              </a:rPr>
              <a:t>yıllara damgasını vuran, siyah komut satırı ekranına sahip IBM firmasının işletim </a:t>
            </a:r>
            <a:r>
              <a:rPr lang="tr-TR" sz="2400" dirty="0" smtClean="0">
                <a:solidFill>
                  <a:prstClr val="black"/>
                </a:solidFill>
              </a:rPr>
              <a:t>sistemdir. 1981’de </a:t>
            </a:r>
            <a:r>
              <a:rPr lang="tr-TR" sz="2400" dirty="0">
                <a:solidFill>
                  <a:prstClr val="black"/>
                </a:solidFill>
              </a:rPr>
              <a:t>ise Microsoft’un çıkarttığı sürümle MS-DOS olarak hayatımızdaki yerini </a:t>
            </a:r>
            <a:r>
              <a:rPr lang="tr-TR" sz="2400" dirty="0" smtClean="0">
                <a:solidFill>
                  <a:prstClr val="black"/>
                </a:solidFill>
              </a:rPr>
              <a:t>almıştır. MS-</a:t>
            </a:r>
            <a:r>
              <a:rPr lang="tr-TR" sz="2400" dirty="0" err="1" smtClean="0">
                <a:solidFill>
                  <a:prstClr val="black"/>
                </a:solidFill>
              </a:rPr>
              <a:t>DOS’dan</a:t>
            </a:r>
            <a:r>
              <a:rPr lang="tr-TR" sz="2400" dirty="0" smtClean="0">
                <a:solidFill>
                  <a:prstClr val="black"/>
                </a:solidFill>
              </a:rPr>
              <a:t> </a:t>
            </a:r>
            <a:r>
              <a:rPr lang="tr-TR" sz="2400" dirty="0">
                <a:solidFill>
                  <a:prstClr val="black"/>
                </a:solidFill>
              </a:rPr>
              <a:t>sonra gelen ve görsel arabirime sahip bir çok işletim sistemi, uzun süre MS-DOS tabanlı olmuştur</a:t>
            </a:r>
            <a:r>
              <a:rPr lang="tr-TR" sz="2400" dirty="0" smtClean="0">
                <a:solidFill>
                  <a:prstClr val="black"/>
                </a:solidFill>
              </a:rPr>
              <a:t>. DOS’un </a:t>
            </a:r>
            <a:r>
              <a:rPr lang="tr-TR" sz="2400" dirty="0">
                <a:solidFill>
                  <a:prstClr val="black"/>
                </a:solidFill>
              </a:rPr>
              <a:t>ana görevi disket ve sabit disk gibi saklama ortamlarının yönetimidir</a:t>
            </a:r>
            <a:r>
              <a:rPr lang="tr-TR" sz="2400" dirty="0" smtClean="0">
                <a:solidFill>
                  <a:prstClr val="black"/>
                </a:solidFill>
              </a:rPr>
              <a:t>. Bugün </a:t>
            </a:r>
            <a:r>
              <a:rPr lang="tr-TR" sz="2400" dirty="0">
                <a:solidFill>
                  <a:prstClr val="black"/>
                </a:solidFill>
              </a:rPr>
              <a:t>Windows’un DOS tabanlı olmayan sürümleri, bir komut satırı ekranı ile DOS komutlarını desteklemektedir.</a:t>
            </a:r>
            <a:endParaRPr sz="2400" dirty="0">
              <a:solidFill>
                <a:prstClr val="black"/>
              </a:solidFill>
            </a:endParaRPr>
          </a:p>
        </p:txBody>
      </p:sp>
      <p:sp>
        <p:nvSpPr>
          <p:cNvPr id="14" name="object 14"/>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ln w="6350">
            <a:solidFill>
              <a:srgbClr val="000000"/>
            </a:solidFill>
          </a:ln>
        </p:spPr>
        <p:txBody>
          <a:bodyPr wrap="square" lIns="0" tIns="0" rIns="0" bIns="0" rtlCol="0">
            <a:noAutofit/>
          </a:bodyPr>
          <a:lstStyle/>
          <a:p>
            <a:pPr defTabSz="914400"/>
            <a:endParaRPr>
              <a:solidFill>
                <a:prstClr val="black"/>
              </a:solidFill>
            </a:endParaRPr>
          </a:p>
        </p:txBody>
      </p:sp>
      <p:sp>
        <p:nvSpPr>
          <p:cNvPr id="8" name="object 8"/>
          <p:cNvSpPr txBox="1"/>
          <p:nvPr/>
        </p:nvSpPr>
        <p:spPr>
          <a:xfrm>
            <a:off x="457200" y="0"/>
            <a:ext cx="4104004"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6" name="object 6"/>
          <p:cNvSpPr txBox="1"/>
          <p:nvPr/>
        </p:nvSpPr>
        <p:spPr>
          <a:xfrm>
            <a:off x="8240267" y="0"/>
            <a:ext cx="446532"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5" name="object 5"/>
          <p:cNvSpPr txBox="1"/>
          <p:nvPr/>
        </p:nvSpPr>
        <p:spPr>
          <a:xfrm>
            <a:off x="457200" y="333476"/>
            <a:ext cx="4104004"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4" name="object 4"/>
          <p:cNvSpPr txBox="1"/>
          <p:nvPr/>
        </p:nvSpPr>
        <p:spPr>
          <a:xfrm>
            <a:off x="4561205" y="333476"/>
            <a:ext cx="3679062"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3" name="object 3"/>
          <p:cNvSpPr txBox="1"/>
          <p:nvPr/>
        </p:nvSpPr>
        <p:spPr>
          <a:xfrm>
            <a:off x="8240267" y="333476"/>
            <a:ext cx="446532"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2" name="object 2"/>
          <p:cNvSpPr txBox="1"/>
          <p:nvPr/>
        </p:nvSpPr>
        <p:spPr>
          <a:xfrm>
            <a:off x="457200" y="249068"/>
            <a:ext cx="8229600" cy="1495324"/>
          </a:xfrm>
          <a:prstGeom prst="rect">
            <a:avLst/>
          </a:prstGeom>
        </p:spPr>
        <p:txBody>
          <a:bodyPr wrap="square" lIns="0" tIns="0" rIns="0" bIns="0" rtlCol="0">
            <a:noAutofit/>
          </a:bodyPr>
          <a:lstStyle/>
          <a:p>
            <a:pPr defTabSz="914400">
              <a:lnSpc>
                <a:spcPts val="1100"/>
              </a:lnSpc>
              <a:spcBef>
                <a:spcPts val="32"/>
              </a:spcBef>
            </a:pPr>
            <a:endParaRPr sz="1100" dirty="0">
              <a:solidFill>
                <a:prstClr val="black"/>
              </a:solidFill>
            </a:endParaRPr>
          </a:p>
          <a:p>
            <a:pPr marL="462076" defTabSz="914400">
              <a:lnSpc>
                <a:spcPct val="101725"/>
              </a:lnSpc>
            </a:pPr>
            <a:r>
              <a:rPr lang="tr-TR" sz="4000" dirty="0" smtClean="0">
                <a:solidFill>
                  <a:srgbClr val="619DD1"/>
                </a:solidFill>
                <a:cs typeface="Calibri"/>
              </a:rPr>
              <a:t>DOS: DİSK OPERATİNG SYSTEM </a:t>
            </a:r>
          </a:p>
          <a:p>
            <a:pPr marL="462076" defTabSz="914400">
              <a:lnSpc>
                <a:spcPct val="101725"/>
              </a:lnSpc>
            </a:pPr>
            <a:r>
              <a:rPr lang="tr-TR" sz="4000" dirty="0" smtClean="0">
                <a:solidFill>
                  <a:srgbClr val="619DD1"/>
                </a:solidFill>
                <a:cs typeface="Calibri"/>
              </a:rPr>
              <a:t>(DİSK İŞLETİM SİSTEMİ)</a:t>
            </a:r>
          </a:p>
        </p:txBody>
      </p:sp>
    </p:spTree>
    <p:extLst>
      <p:ext uri="{BB962C8B-B14F-4D97-AF65-F5344CB8AC3E}">
        <p14:creationId xmlns:p14="http://schemas.microsoft.com/office/powerpoint/2010/main" val="22761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pPr defTabSz="914400"/>
            <a:endParaRPr>
              <a:solidFill>
                <a:prstClr val="black"/>
              </a:solidFill>
            </a:endParaRPr>
          </a:p>
        </p:txBody>
      </p:sp>
      <p:sp>
        <p:nvSpPr>
          <p:cNvPr id="13" name="object 13"/>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solidFill>
            <a:srgbClr val="FFFFFF"/>
          </a:solidFill>
        </p:spPr>
        <p:txBody>
          <a:bodyPr wrap="square" lIns="0" tIns="0" rIns="0" bIns="0" rtlCol="0">
            <a:noAutofit/>
          </a:bodyPr>
          <a:lstStyle/>
          <a:p>
            <a:pPr defTabSz="914400"/>
            <a:endParaRPr lang="tr-TR" dirty="0" smtClean="0">
              <a:solidFill>
                <a:prstClr val="black"/>
              </a:solidFill>
            </a:endParaRPr>
          </a:p>
          <a:p>
            <a:pPr defTabSz="914400"/>
            <a:endParaRPr lang="tr-TR" dirty="0">
              <a:solidFill>
                <a:prstClr val="black"/>
              </a:solidFill>
            </a:endParaRPr>
          </a:p>
          <a:p>
            <a:pPr defTabSz="914400"/>
            <a:endParaRPr lang="tr-TR" dirty="0" smtClean="0">
              <a:solidFill>
                <a:prstClr val="black"/>
              </a:solidFill>
            </a:endParaRPr>
          </a:p>
          <a:p>
            <a:pPr defTabSz="914400"/>
            <a:r>
              <a:rPr lang="tr-TR" dirty="0" smtClean="0">
                <a:solidFill>
                  <a:prstClr val="black"/>
                </a:solidFill>
              </a:rPr>
              <a:t> </a:t>
            </a:r>
            <a:endParaRPr lang="tr-TR" dirty="0">
              <a:solidFill>
                <a:prstClr val="black"/>
              </a:solidFill>
            </a:endParaRPr>
          </a:p>
        </p:txBody>
      </p:sp>
      <p:sp>
        <p:nvSpPr>
          <p:cNvPr id="14" name="object 14"/>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ln w="6350">
            <a:solidFill>
              <a:srgbClr val="000000"/>
            </a:solidFill>
          </a:ln>
        </p:spPr>
        <p:txBody>
          <a:bodyPr wrap="square" lIns="0" tIns="0" rIns="0" bIns="0" rtlCol="0">
            <a:noAutofit/>
          </a:bodyPr>
          <a:lstStyle/>
          <a:p>
            <a:pPr defTabSz="914400"/>
            <a:endParaRPr>
              <a:solidFill>
                <a:prstClr val="black"/>
              </a:solidFill>
            </a:endParaRPr>
          </a:p>
        </p:txBody>
      </p:sp>
      <p:sp>
        <p:nvSpPr>
          <p:cNvPr id="8" name="object 8"/>
          <p:cNvSpPr txBox="1"/>
          <p:nvPr/>
        </p:nvSpPr>
        <p:spPr>
          <a:xfrm>
            <a:off x="457200" y="0"/>
            <a:ext cx="4104004"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6" name="object 6"/>
          <p:cNvSpPr txBox="1"/>
          <p:nvPr/>
        </p:nvSpPr>
        <p:spPr>
          <a:xfrm>
            <a:off x="8240267" y="0"/>
            <a:ext cx="446532"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5" name="object 5"/>
          <p:cNvSpPr txBox="1"/>
          <p:nvPr/>
        </p:nvSpPr>
        <p:spPr>
          <a:xfrm>
            <a:off x="457200" y="333476"/>
            <a:ext cx="4104004"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4" name="object 4"/>
          <p:cNvSpPr txBox="1"/>
          <p:nvPr/>
        </p:nvSpPr>
        <p:spPr>
          <a:xfrm>
            <a:off x="4561205" y="333476"/>
            <a:ext cx="3679062"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3" name="object 3"/>
          <p:cNvSpPr txBox="1"/>
          <p:nvPr/>
        </p:nvSpPr>
        <p:spPr>
          <a:xfrm>
            <a:off x="8240267" y="333476"/>
            <a:ext cx="446532"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2" name="object 2"/>
          <p:cNvSpPr txBox="1"/>
          <p:nvPr/>
        </p:nvSpPr>
        <p:spPr>
          <a:xfrm>
            <a:off x="457200" y="249068"/>
            <a:ext cx="8229600" cy="1495324"/>
          </a:xfrm>
          <a:prstGeom prst="rect">
            <a:avLst/>
          </a:prstGeom>
        </p:spPr>
        <p:txBody>
          <a:bodyPr wrap="square" lIns="0" tIns="0" rIns="0" bIns="0" rtlCol="0">
            <a:noAutofit/>
          </a:bodyPr>
          <a:lstStyle/>
          <a:p>
            <a:pPr defTabSz="914400">
              <a:lnSpc>
                <a:spcPts val="1100"/>
              </a:lnSpc>
              <a:spcBef>
                <a:spcPts val="32"/>
              </a:spcBef>
            </a:pPr>
            <a:endParaRPr sz="1100" dirty="0">
              <a:solidFill>
                <a:prstClr val="black"/>
              </a:solidFill>
            </a:endParaRPr>
          </a:p>
          <a:p>
            <a:pPr marL="462076" defTabSz="914400">
              <a:lnSpc>
                <a:spcPct val="101725"/>
              </a:lnSpc>
            </a:pPr>
            <a:r>
              <a:rPr lang="tr-TR" sz="4000" dirty="0" smtClean="0">
                <a:solidFill>
                  <a:srgbClr val="619DD1"/>
                </a:solidFill>
                <a:cs typeface="Calibri"/>
              </a:rPr>
              <a:t>DOS: DİSK OPERATİNG SYSTEM </a:t>
            </a:r>
          </a:p>
          <a:p>
            <a:pPr marL="462076" defTabSz="914400">
              <a:lnSpc>
                <a:spcPct val="101725"/>
              </a:lnSpc>
            </a:pPr>
            <a:r>
              <a:rPr lang="tr-TR" sz="4000" dirty="0" smtClean="0">
                <a:solidFill>
                  <a:srgbClr val="619DD1"/>
                </a:solidFill>
                <a:cs typeface="Calibri"/>
              </a:rPr>
              <a:t>(DİSK İŞLETİM SİSTEMİ)</a:t>
            </a:r>
          </a:p>
        </p:txBody>
      </p:sp>
      <p:pic>
        <p:nvPicPr>
          <p:cNvPr id="3074" name="Picture 2" descr="http://www.systemuzmani.com/wp-content/uploads/2011/01/Resim6_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696" y="1744392"/>
            <a:ext cx="7033015" cy="463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132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pPr defTabSz="914400"/>
            <a:endParaRPr>
              <a:solidFill>
                <a:prstClr val="black"/>
              </a:solidFill>
            </a:endParaRPr>
          </a:p>
        </p:txBody>
      </p:sp>
      <p:sp>
        <p:nvSpPr>
          <p:cNvPr id="13" name="object 13"/>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solidFill>
            <a:srgbClr val="FFFFFF"/>
          </a:solidFill>
        </p:spPr>
        <p:txBody>
          <a:bodyPr wrap="square" lIns="0" tIns="0" rIns="0" bIns="0" rtlCol="0">
            <a:noAutofit/>
          </a:bodyPr>
          <a:lstStyle/>
          <a:p>
            <a:pPr defTabSz="914400"/>
            <a:endParaRPr>
              <a:solidFill>
                <a:prstClr val="black"/>
              </a:solidFill>
            </a:endParaRPr>
          </a:p>
        </p:txBody>
      </p:sp>
      <p:sp>
        <p:nvSpPr>
          <p:cNvPr id="14" name="object 14"/>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ln w="6350">
            <a:solidFill>
              <a:srgbClr val="000000"/>
            </a:solidFill>
          </a:ln>
        </p:spPr>
        <p:txBody>
          <a:bodyPr wrap="square" lIns="0" tIns="0" rIns="0" bIns="0" rtlCol="0">
            <a:noAutofit/>
          </a:bodyPr>
          <a:lstStyle/>
          <a:p>
            <a:pPr defTabSz="914400"/>
            <a:endParaRPr>
              <a:solidFill>
                <a:prstClr val="black"/>
              </a:solidFill>
            </a:endParaRPr>
          </a:p>
        </p:txBody>
      </p:sp>
      <p:sp>
        <p:nvSpPr>
          <p:cNvPr id="18" name="object 18"/>
          <p:cNvSpPr/>
          <p:nvPr/>
        </p:nvSpPr>
        <p:spPr>
          <a:xfrm>
            <a:off x="1062913" y="5013172"/>
            <a:ext cx="1852929" cy="936104"/>
          </a:xfrm>
          <a:prstGeom prst="rect">
            <a:avLst/>
          </a:prstGeom>
          <a:blipFill>
            <a:blip r:embed="rId3" cstate="print"/>
            <a:stretch>
              <a:fillRect/>
            </a:stretch>
          </a:blipFill>
        </p:spPr>
        <p:txBody>
          <a:bodyPr wrap="square" lIns="0" tIns="0" rIns="0" bIns="0" rtlCol="0">
            <a:noAutofit/>
          </a:bodyPr>
          <a:lstStyle/>
          <a:p>
            <a:pPr defTabSz="914400"/>
            <a:endParaRPr>
              <a:solidFill>
                <a:prstClr val="black"/>
              </a:solidFill>
            </a:endParaRPr>
          </a:p>
        </p:txBody>
      </p:sp>
      <p:sp>
        <p:nvSpPr>
          <p:cNvPr id="19" name="object 19"/>
          <p:cNvSpPr/>
          <p:nvPr/>
        </p:nvSpPr>
        <p:spPr>
          <a:xfrm>
            <a:off x="5436108" y="5134952"/>
            <a:ext cx="1679066" cy="602932"/>
          </a:xfrm>
          <a:prstGeom prst="rect">
            <a:avLst/>
          </a:prstGeom>
          <a:blipFill>
            <a:blip r:embed="rId4" cstate="print"/>
            <a:stretch>
              <a:fillRect/>
            </a:stretch>
          </a:blipFill>
        </p:spPr>
        <p:txBody>
          <a:bodyPr wrap="square" lIns="0" tIns="0" rIns="0" bIns="0" rtlCol="0">
            <a:noAutofit/>
          </a:bodyPr>
          <a:lstStyle/>
          <a:p>
            <a:pPr defTabSz="914400"/>
            <a:endParaRPr>
              <a:solidFill>
                <a:prstClr val="black"/>
              </a:solidFill>
            </a:endParaRPr>
          </a:p>
        </p:txBody>
      </p:sp>
      <p:sp>
        <p:nvSpPr>
          <p:cNvPr id="20" name="object 20"/>
          <p:cNvSpPr/>
          <p:nvPr/>
        </p:nvSpPr>
        <p:spPr>
          <a:xfrm>
            <a:off x="4313301" y="5271858"/>
            <a:ext cx="1038225" cy="533400"/>
          </a:xfrm>
          <a:prstGeom prst="rect">
            <a:avLst/>
          </a:prstGeom>
          <a:blipFill>
            <a:blip r:embed="rId5" cstate="print"/>
            <a:stretch>
              <a:fillRect/>
            </a:stretch>
          </a:blipFill>
        </p:spPr>
        <p:txBody>
          <a:bodyPr wrap="square" lIns="0" tIns="0" rIns="0" bIns="0" rtlCol="0">
            <a:noAutofit/>
          </a:bodyPr>
          <a:lstStyle/>
          <a:p>
            <a:pPr defTabSz="914400"/>
            <a:endParaRPr>
              <a:solidFill>
                <a:prstClr val="black"/>
              </a:solidFill>
            </a:endParaRPr>
          </a:p>
        </p:txBody>
      </p:sp>
      <p:sp>
        <p:nvSpPr>
          <p:cNvPr id="21" name="object 21"/>
          <p:cNvSpPr/>
          <p:nvPr/>
        </p:nvSpPr>
        <p:spPr>
          <a:xfrm>
            <a:off x="3007868" y="5085181"/>
            <a:ext cx="1224140" cy="702487"/>
          </a:xfrm>
          <a:prstGeom prst="rect">
            <a:avLst/>
          </a:prstGeom>
          <a:blipFill>
            <a:blip r:embed="rId6" cstate="print"/>
            <a:stretch>
              <a:fillRect/>
            </a:stretch>
          </a:blipFill>
        </p:spPr>
        <p:txBody>
          <a:bodyPr wrap="square" lIns="0" tIns="0" rIns="0" bIns="0" rtlCol="0">
            <a:noAutofit/>
          </a:bodyPr>
          <a:lstStyle/>
          <a:p>
            <a:pPr defTabSz="914400"/>
            <a:endParaRPr>
              <a:solidFill>
                <a:prstClr val="black"/>
              </a:solidFill>
            </a:endParaRPr>
          </a:p>
        </p:txBody>
      </p:sp>
      <p:sp>
        <p:nvSpPr>
          <p:cNvPr id="22" name="object 22"/>
          <p:cNvSpPr/>
          <p:nvPr/>
        </p:nvSpPr>
        <p:spPr>
          <a:xfrm>
            <a:off x="7115175" y="4987836"/>
            <a:ext cx="863396" cy="906754"/>
          </a:xfrm>
          <a:prstGeom prst="rect">
            <a:avLst/>
          </a:prstGeom>
          <a:blipFill>
            <a:blip r:embed="rId7" cstate="print"/>
            <a:stretch>
              <a:fillRect/>
            </a:stretch>
          </a:blipFill>
        </p:spPr>
        <p:txBody>
          <a:bodyPr wrap="square" lIns="0" tIns="0" rIns="0" bIns="0" rtlCol="0">
            <a:noAutofit/>
          </a:bodyPr>
          <a:lstStyle/>
          <a:p>
            <a:pPr defTabSz="914400"/>
            <a:endParaRPr>
              <a:solidFill>
                <a:prstClr val="black"/>
              </a:solidFill>
            </a:endParaRPr>
          </a:p>
        </p:txBody>
      </p:sp>
      <p:sp>
        <p:nvSpPr>
          <p:cNvPr id="8" name="object 8"/>
          <p:cNvSpPr txBox="1"/>
          <p:nvPr/>
        </p:nvSpPr>
        <p:spPr>
          <a:xfrm>
            <a:off x="457200" y="0"/>
            <a:ext cx="4104004"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6" name="object 6"/>
          <p:cNvSpPr txBox="1"/>
          <p:nvPr/>
        </p:nvSpPr>
        <p:spPr>
          <a:xfrm>
            <a:off x="8240267" y="0"/>
            <a:ext cx="446532"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5" name="object 5"/>
          <p:cNvSpPr txBox="1"/>
          <p:nvPr/>
        </p:nvSpPr>
        <p:spPr>
          <a:xfrm>
            <a:off x="457200" y="333476"/>
            <a:ext cx="4104004"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4" name="object 4"/>
          <p:cNvSpPr txBox="1"/>
          <p:nvPr/>
        </p:nvSpPr>
        <p:spPr>
          <a:xfrm>
            <a:off x="4561205" y="333476"/>
            <a:ext cx="3679062"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3" name="object 3"/>
          <p:cNvSpPr txBox="1"/>
          <p:nvPr/>
        </p:nvSpPr>
        <p:spPr>
          <a:xfrm>
            <a:off x="8240267" y="333476"/>
            <a:ext cx="446532"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2" name="object 2"/>
          <p:cNvSpPr txBox="1"/>
          <p:nvPr/>
        </p:nvSpPr>
        <p:spPr>
          <a:xfrm>
            <a:off x="457200" y="677672"/>
            <a:ext cx="8229600" cy="5841466"/>
          </a:xfrm>
          <a:prstGeom prst="rect">
            <a:avLst/>
          </a:prstGeom>
        </p:spPr>
        <p:txBody>
          <a:bodyPr wrap="square" lIns="0" tIns="0" rIns="0" bIns="0" rtlCol="0">
            <a:noAutofit/>
          </a:bodyPr>
          <a:lstStyle/>
          <a:p>
            <a:pPr defTabSz="914400">
              <a:lnSpc>
                <a:spcPts val="1100"/>
              </a:lnSpc>
              <a:spcBef>
                <a:spcPts val="32"/>
              </a:spcBef>
            </a:pPr>
            <a:endParaRPr sz="1100" dirty="0">
              <a:solidFill>
                <a:prstClr val="black"/>
              </a:solidFill>
            </a:endParaRPr>
          </a:p>
          <a:p>
            <a:pPr marL="462076" defTabSz="914400">
              <a:lnSpc>
                <a:spcPct val="101725"/>
              </a:lnSpc>
            </a:pPr>
            <a:r>
              <a:rPr sz="4000" dirty="0" smtClean="0">
                <a:solidFill>
                  <a:srgbClr val="619DD1"/>
                </a:solidFill>
                <a:cs typeface="Calibri"/>
              </a:rPr>
              <a:t>Unix</a:t>
            </a:r>
            <a:endParaRPr sz="4000" dirty="0">
              <a:solidFill>
                <a:prstClr val="black"/>
              </a:solidFill>
              <a:cs typeface="Calibri"/>
            </a:endParaRPr>
          </a:p>
          <a:p>
            <a:pPr marL="530656" defTabSz="914400">
              <a:lnSpc>
                <a:spcPct val="101725"/>
              </a:lnSpc>
              <a:spcBef>
                <a:spcPts val="1229"/>
              </a:spcBef>
            </a:pPr>
            <a:r>
              <a:rPr dirty="0" smtClean="0">
                <a:solidFill>
                  <a:srgbClr val="619DD1"/>
                </a:solidFill>
                <a:latin typeface="Wingdings 2"/>
                <a:cs typeface="Wingdings 2"/>
              </a:rPr>
              <a:t></a:t>
            </a:r>
            <a:r>
              <a:rPr spc="100" dirty="0" smtClean="0">
                <a:solidFill>
                  <a:srgbClr val="619DD1"/>
                </a:solidFill>
                <a:latin typeface="Times New Roman"/>
                <a:cs typeface="Times New Roman"/>
              </a:rPr>
              <a:t> </a:t>
            </a:r>
            <a:r>
              <a:rPr sz="2400" spc="-4" dirty="0" smtClean="0">
                <a:solidFill>
                  <a:srgbClr val="232852"/>
                </a:solidFill>
                <a:cs typeface="Calibri"/>
              </a:rPr>
              <a:t>60</a:t>
            </a:r>
            <a:r>
              <a:rPr sz="2400" dirty="0" smtClean="0">
                <a:solidFill>
                  <a:srgbClr val="232852"/>
                </a:solidFill>
                <a:cs typeface="Calibri"/>
              </a:rPr>
              <a:t>’lı   yıl</a:t>
            </a:r>
            <a:r>
              <a:rPr sz="2400" spc="-4" dirty="0" smtClean="0">
                <a:solidFill>
                  <a:srgbClr val="232852"/>
                </a:solidFill>
                <a:cs typeface="Calibri"/>
              </a:rPr>
              <a:t>l</a:t>
            </a:r>
            <a:r>
              <a:rPr sz="2400" dirty="0" smtClean="0">
                <a:solidFill>
                  <a:srgbClr val="232852"/>
                </a:solidFill>
                <a:cs typeface="Calibri"/>
              </a:rPr>
              <a:t>ar</a:t>
            </a:r>
            <a:r>
              <a:rPr sz="2400" spc="-4" dirty="0" smtClean="0">
                <a:solidFill>
                  <a:srgbClr val="232852"/>
                </a:solidFill>
                <a:cs typeface="Calibri"/>
              </a:rPr>
              <a:t>ı</a:t>
            </a:r>
            <a:r>
              <a:rPr sz="2400" dirty="0" smtClean="0">
                <a:solidFill>
                  <a:srgbClr val="232852"/>
                </a:solidFill>
                <a:cs typeface="Calibri"/>
              </a:rPr>
              <a:t>n  </a:t>
            </a:r>
            <a:r>
              <a:rPr sz="2400" spc="9" dirty="0" smtClean="0">
                <a:solidFill>
                  <a:srgbClr val="232852"/>
                </a:solidFill>
                <a:cs typeface="Calibri"/>
              </a:rPr>
              <a:t> </a:t>
            </a:r>
            <a:r>
              <a:rPr sz="2400" dirty="0" smtClean="0">
                <a:solidFill>
                  <a:srgbClr val="232852"/>
                </a:solidFill>
                <a:cs typeface="Calibri"/>
              </a:rPr>
              <a:t>sonu</a:t>
            </a:r>
            <a:r>
              <a:rPr sz="2400" spc="-9" dirty="0" smtClean="0">
                <a:solidFill>
                  <a:srgbClr val="232852"/>
                </a:solidFill>
                <a:cs typeface="Calibri"/>
              </a:rPr>
              <a:t>n</a:t>
            </a:r>
            <a:r>
              <a:rPr sz="2400" dirty="0" smtClean="0">
                <a:solidFill>
                  <a:srgbClr val="232852"/>
                </a:solidFill>
                <a:cs typeface="Calibri"/>
              </a:rPr>
              <a:t>da  </a:t>
            </a:r>
            <a:r>
              <a:rPr sz="2400" spc="19" dirty="0" smtClean="0">
                <a:solidFill>
                  <a:srgbClr val="232852"/>
                </a:solidFill>
                <a:cs typeface="Calibri"/>
              </a:rPr>
              <a:t> </a:t>
            </a:r>
            <a:r>
              <a:rPr sz="2400" spc="-4" dirty="0" smtClean="0">
                <a:solidFill>
                  <a:srgbClr val="232852"/>
                </a:solidFill>
                <a:cs typeface="Calibri"/>
              </a:rPr>
              <a:t>“</a:t>
            </a:r>
            <a:r>
              <a:rPr sz="2400" spc="100" dirty="0" smtClean="0">
                <a:solidFill>
                  <a:srgbClr val="232852"/>
                </a:solidFill>
                <a:cs typeface="Calibri"/>
              </a:rPr>
              <a:t>C</a:t>
            </a:r>
            <a:r>
              <a:rPr sz="2400" dirty="0" smtClean="0">
                <a:solidFill>
                  <a:srgbClr val="232852"/>
                </a:solidFill>
                <a:cs typeface="Calibri"/>
              </a:rPr>
              <a:t>”  </a:t>
            </a:r>
            <a:r>
              <a:rPr sz="2400" spc="9" dirty="0" smtClean="0">
                <a:solidFill>
                  <a:srgbClr val="232852"/>
                </a:solidFill>
                <a:cs typeface="Calibri"/>
              </a:rPr>
              <a:t> </a:t>
            </a:r>
            <a:r>
              <a:rPr sz="2400" dirty="0" smtClean="0">
                <a:solidFill>
                  <a:srgbClr val="232852"/>
                </a:solidFill>
                <a:cs typeface="Calibri"/>
              </a:rPr>
              <a:t>dil</a:t>
            </a:r>
            <a:r>
              <a:rPr sz="2400" spc="-9" dirty="0" smtClean="0">
                <a:solidFill>
                  <a:srgbClr val="232852"/>
                </a:solidFill>
                <a:cs typeface="Calibri"/>
              </a:rPr>
              <a:t>i</a:t>
            </a:r>
            <a:r>
              <a:rPr sz="2400" dirty="0" smtClean="0">
                <a:solidFill>
                  <a:srgbClr val="232852"/>
                </a:solidFill>
                <a:cs typeface="Calibri"/>
              </a:rPr>
              <a:t>y</a:t>
            </a:r>
            <a:r>
              <a:rPr sz="2400" spc="-4" dirty="0" smtClean="0">
                <a:solidFill>
                  <a:srgbClr val="232852"/>
                </a:solidFill>
                <a:cs typeface="Calibri"/>
              </a:rPr>
              <a:t>l</a:t>
            </a:r>
            <a:r>
              <a:rPr sz="2400" dirty="0" smtClean="0">
                <a:solidFill>
                  <a:srgbClr val="232852"/>
                </a:solidFill>
                <a:cs typeface="Calibri"/>
              </a:rPr>
              <a:t>e  </a:t>
            </a:r>
            <a:r>
              <a:rPr sz="2400" spc="14" dirty="0" smtClean="0">
                <a:solidFill>
                  <a:srgbClr val="232852"/>
                </a:solidFill>
                <a:cs typeface="Calibri"/>
              </a:rPr>
              <a:t> </a:t>
            </a:r>
            <a:r>
              <a:rPr sz="2400" spc="-29" dirty="0" smtClean="0">
                <a:solidFill>
                  <a:srgbClr val="232852"/>
                </a:solidFill>
                <a:cs typeface="Calibri"/>
              </a:rPr>
              <a:t>y</a:t>
            </a:r>
            <a:r>
              <a:rPr sz="2400" dirty="0" smtClean="0">
                <a:solidFill>
                  <a:srgbClr val="232852"/>
                </a:solidFill>
                <a:cs typeface="Calibri"/>
              </a:rPr>
              <a:t>azılan </a:t>
            </a:r>
            <a:r>
              <a:rPr sz="2400" spc="542" dirty="0" smtClean="0">
                <a:solidFill>
                  <a:srgbClr val="232852"/>
                </a:solidFill>
                <a:cs typeface="Calibri"/>
              </a:rPr>
              <a:t> </a:t>
            </a:r>
            <a:r>
              <a:rPr sz="2400" dirty="0" smtClean="0">
                <a:solidFill>
                  <a:srgbClr val="232852"/>
                </a:solidFill>
                <a:cs typeface="Calibri"/>
              </a:rPr>
              <a:t>bir  </a:t>
            </a:r>
            <a:r>
              <a:rPr sz="2400" spc="9" dirty="0" smtClean="0">
                <a:solidFill>
                  <a:srgbClr val="232852"/>
                </a:solidFill>
                <a:cs typeface="Calibri"/>
              </a:rPr>
              <a:t> </a:t>
            </a:r>
            <a:r>
              <a:rPr sz="2400" dirty="0" smtClean="0">
                <a:solidFill>
                  <a:srgbClr val="232852"/>
                </a:solidFill>
                <a:cs typeface="Calibri"/>
              </a:rPr>
              <a:t>işl</a:t>
            </a:r>
            <a:r>
              <a:rPr sz="2400" spc="-9" dirty="0" smtClean="0">
                <a:solidFill>
                  <a:srgbClr val="232852"/>
                </a:solidFill>
                <a:cs typeface="Calibri"/>
              </a:rPr>
              <a:t>e</a:t>
            </a:r>
            <a:r>
              <a:rPr sz="2400" dirty="0" smtClean="0">
                <a:solidFill>
                  <a:srgbClr val="232852"/>
                </a:solidFill>
                <a:cs typeface="Calibri"/>
              </a:rPr>
              <a:t>t</a:t>
            </a:r>
            <a:r>
              <a:rPr sz="2400" spc="-9" dirty="0" smtClean="0">
                <a:solidFill>
                  <a:srgbClr val="232852"/>
                </a:solidFill>
                <a:cs typeface="Calibri"/>
              </a:rPr>
              <a:t>i</a:t>
            </a:r>
            <a:r>
              <a:rPr sz="2400" dirty="0" smtClean="0">
                <a:solidFill>
                  <a:srgbClr val="232852"/>
                </a:solidFill>
                <a:cs typeface="Calibri"/>
              </a:rPr>
              <a:t>m</a:t>
            </a:r>
            <a:endParaRPr sz="2400" dirty="0">
              <a:solidFill>
                <a:prstClr val="black"/>
              </a:solidFill>
              <a:cs typeface="Calibri"/>
            </a:endParaRPr>
          </a:p>
          <a:p>
            <a:pPr marL="804976" defTabSz="914400">
              <a:lnSpc>
                <a:spcPts val="2880"/>
              </a:lnSpc>
              <a:spcBef>
                <a:spcPts val="144"/>
              </a:spcBef>
            </a:pPr>
            <a:r>
              <a:rPr sz="3600" baseline="1137" dirty="0" smtClean="0">
                <a:solidFill>
                  <a:srgbClr val="232852"/>
                </a:solidFill>
                <a:cs typeface="Calibri"/>
              </a:rPr>
              <a:t>si</a:t>
            </a:r>
            <a:r>
              <a:rPr sz="3600" spc="-29" baseline="1137" dirty="0" smtClean="0">
                <a:solidFill>
                  <a:srgbClr val="232852"/>
                </a:solidFill>
                <a:cs typeface="Calibri"/>
              </a:rPr>
              <a:t>s</a:t>
            </a:r>
            <a:r>
              <a:rPr sz="3600" spc="-25" baseline="1137" dirty="0" smtClean="0">
                <a:solidFill>
                  <a:srgbClr val="232852"/>
                </a:solidFill>
                <a:cs typeface="Calibri"/>
              </a:rPr>
              <a:t>t</a:t>
            </a:r>
            <a:r>
              <a:rPr sz="3600" baseline="1137" dirty="0" smtClean="0">
                <a:solidFill>
                  <a:srgbClr val="232852"/>
                </a:solidFill>
                <a:cs typeface="Calibri"/>
              </a:rPr>
              <a:t>e</a:t>
            </a:r>
            <a:r>
              <a:rPr sz="3600" spc="4" baseline="1137" dirty="0" smtClean="0">
                <a:solidFill>
                  <a:srgbClr val="232852"/>
                </a:solidFill>
                <a:cs typeface="Calibri"/>
              </a:rPr>
              <a:t>m</a:t>
            </a:r>
            <a:r>
              <a:rPr sz="3600" baseline="1137" dirty="0" smtClean="0">
                <a:solidFill>
                  <a:srgbClr val="232852"/>
                </a:solidFill>
                <a:cs typeface="Calibri"/>
              </a:rPr>
              <a:t>idi</a:t>
            </a:r>
            <a:r>
              <a:rPr sz="3600" spc="-234" baseline="1137" dirty="0" smtClean="0">
                <a:solidFill>
                  <a:srgbClr val="232852"/>
                </a:solidFill>
                <a:cs typeface="Calibri"/>
              </a:rPr>
              <a:t>r</a:t>
            </a:r>
            <a:r>
              <a:rPr sz="3600" baseline="1137" dirty="0" smtClean="0">
                <a:solidFill>
                  <a:srgbClr val="232852"/>
                </a:solidFill>
                <a:cs typeface="Calibri"/>
              </a:rPr>
              <a:t>.</a:t>
            </a:r>
            <a:endParaRPr sz="2400" dirty="0">
              <a:solidFill>
                <a:prstClr val="black"/>
              </a:solidFill>
              <a:cs typeface="Calibri"/>
            </a:endParaRPr>
          </a:p>
          <a:p>
            <a:pPr marL="530656" defTabSz="914400">
              <a:lnSpc>
                <a:spcPct val="101725"/>
              </a:lnSpc>
              <a:spcBef>
                <a:spcPts val="384"/>
              </a:spcBef>
            </a:pPr>
            <a:r>
              <a:rPr dirty="0" smtClean="0">
                <a:solidFill>
                  <a:srgbClr val="619DD1"/>
                </a:solidFill>
                <a:latin typeface="Wingdings 2"/>
                <a:cs typeface="Wingdings 2"/>
              </a:rPr>
              <a:t></a:t>
            </a:r>
            <a:r>
              <a:rPr spc="100" dirty="0" smtClean="0">
                <a:solidFill>
                  <a:srgbClr val="619DD1"/>
                </a:solidFill>
                <a:latin typeface="Times New Roman"/>
                <a:cs typeface="Times New Roman"/>
              </a:rPr>
              <a:t> </a:t>
            </a:r>
            <a:r>
              <a:rPr sz="2400" dirty="0" smtClean="0">
                <a:solidFill>
                  <a:srgbClr val="232852"/>
                </a:solidFill>
                <a:cs typeface="Calibri"/>
              </a:rPr>
              <a:t>Çok  </a:t>
            </a:r>
            <a:r>
              <a:rPr sz="2400" spc="204" dirty="0" smtClean="0">
                <a:solidFill>
                  <a:srgbClr val="232852"/>
                </a:solidFill>
                <a:cs typeface="Calibri"/>
              </a:rPr>
              <a:t> </a:t>
            </a:r>
            <a:r>
              <a:rPr sz="2400" spc="-34" dirty="0" smtClean="0">
                <a:solidFill>
                  <a:srgbClr val="232852"/>
                </a:solidFill>
                <a:cs typeface="Calibri"/>
              </a:rPr>
              <a:t>k</a:t>
            </a:r>
            <a:r>
              <a:rPr sz="2400" dirty="0" smtClean="0">
                <a:solidFill>
                  <a:srgbClr val="232852"/>
                </a:solidFill>
                <a:cs typeface="Calibri"/>
              </a:rPr>
              <a:t>ullan</a:t>
            </a:r>
            <a:r>
              <a:rPr sz="2400" spc="-14" dirty="0" smtClean="0">
                <a:solidFill>
                  <a:srgbClr val="232852"/>
                </a:solidFill>
                <a:cs typeface="Calibri"/>
              </a:rPr>
              <a:t>ı</a:t>
            </a:r>
            <a:r>
              <a:rPr sz="2400" dirty="0" smtClean="0">
                <a:solidFill>
                  <a:srgbClr val="232852"/>
                </a:solidFill>
                <a:cs typeface="Calibri"/>
              </a:rPr>
              <a:t>cılı  </a:t>
            </a:r>
            <a:r>
              <a:rPr sz="2400" spc="200" dirty="0" smtClean="0">
                <a:solidFill>
                  <a:srgbClr val="232852"/>
                </a:solidFill>
                <a:cs typeface="Calibri"/>
              </a:rPr>
              <a:t> </a:t>
            </a:r>
            <a:r>
              <a:rPr sz="2400" spc="4" dirty="0" smtClean="0">
                <a:solidFill>
                  <a:srgbClr val="232852"/>
                </a:solidFill>
                <a:cs typeface="Calibri"/>
              </a:rPr>
              <a:t>(</a:t>
            </a:r>
            <a:r>
              <a:rPr sz="2400" dirty="0" smtClean="0">
                <a:solidFill>
                  <a:srgbClr val="232852"/>
                </a:solidFill>
                <a:cs typeface="Calibri"/>
              </a:rPr>
              <a:t>mul</a:t>
            </a:r>
            <a:r>
              <a:rPr sz="2400" spc="-14" dirty="0" smtClean="0">
                <a:solidFill>
                  <a:srgbClr val="232852"/>
                </a:solidFill>
                <a:cs typeface="Calibri"/>
              </a:rPr>
              <a:t>t</a:t>
            </a:r>
            <a:r>
              <a:rPr sz="2400" dirty="0" smtClean="0">
                <a:solidFill>
                  <a:srgbClr val="232852"/>
                </a:solidFill>
                <a:cs typeface="Calibri"/>
              </a:rPr>
              <a:t>iuse</a:t>
            </a:r>
            <a:r>
              <a:rPr sz="2400" spc="4" dirty="0" smtClean="0">
                <a:solidFill>
                  <a:srgbClr val="232852"/>
                </a:solidFill>
                <a:cs typeface="Calibri"/>
              </a:rPr>
              <a:t>r</a:t>
            </a:r>
            <a:r>
              <a:rPr sz="2400" dirty="0" smtClean="0">
                <a:solidFill>
                  <a:srgbClr val="232852"/>
                </a:solidFill>
                <a:cs typeface="Calibri"/>
              </a:rPr>
              <a:t>)  </a:t>
            </a:r>
            <a:r>
              <a:rPr sz="2400" spc="209" dirty="0" smtClean="0">
                <a:solidFill>
                  <a:srgbClr val="232852"/>
                </a:solidFill>
                <a:cs typeface="Calibri"/>
              </a:rPr>
              <a:t> </a:t>
            </a:r>
            <a:r>
              <a:rPr sz="2400" spc="-29" dirty="0" smtClean="0">
                <a:solidFill>
                  <a:srgbClr val="232852"/>
                </a:solidFill>
                <a:cs typeface="Calibri"/>
              </a:rPr>
              <a:t>v</a:t>
            </a:r>
            <a:r>
              <a:rPr sz="2400" dirty="0" smtClean="0">
                <a:solidFill>
                  <a:srgbClr val="232852"/>
                </a:solidFill>
                <a:cs typeface="Calibri"/>
              </a:rPr>
              <a:t>e  </a:t>
            </a:r>
            <a:r>
              <a:rPr sz="2400" spc="214" dirty="0" smtClean="0">
                <a:solidFill>
                  <a:srgbClr val="232852"/>
                </a:solidFill>
                <a:cs typeface="Calibri"/>
              </a:rPr>
              <a:t> </a:t>
            </a:r>
            <a:r>
              <a:rPr sz="2400" spc="-44" dirty="0" smtClean="0">
                <a:solidFill>
                  <a:srgbClr val="232852"/>
                </a:solidFill>
                <a:cs typeface="Calibri"/>
              </a:rPr>
              <a:t>a</a:t>
            </a:r>
            <a:r>
              <a:rPr sz="2400" dirty="0" smtClean="0">
                <a:solidFill>
                  <a:srgbClr val="232852"/>
                </a:solidFill>
                <a:cs typeface="Calibri"/>
              </a:rPr>
              <a:t>ynı  </a:t>
            </a:r>
            <a:r>
              <a:rPr sz="2400" spc="209" dirty="0" smtClean="0">
                <a:solidFill>
                  <a:srgbClr val="232852"/>
                </a:solidFill>
                <a:cs typeface="Calibri"/>
              </a:rPr>
              <a:t> </a:t>
            </a:r>
            <a:r>
              <a:rPr sz="2400" dirty="0" smtClean="0">
                <a:solidFill>
                  <a:srgbClr val="232852"/>
                </a:solidFill>
                <a:cs typeface="Calibri"/>
              </a:rPr>
              <a:t>anda  </a:t>
            </a:r>
            <a:r>
              <a:rPr sz="2400" spc="204" dirty="0" smtClean="0">
                <a:solidFill>
                  <a:srgbClr val="232852"/>
                </a:solidFill>
                <a:cs typeface="Calibri"/>
              </a:rPr>
              <a:t> </a:t>
            </a:r>
            <a:r>
              <a:rPr sz="2400" dirty="0" smtClean="0">
                <a:solidFill>
                  <a:srgbClr val="232852"/>
                </a:solidFill>
                <a:cs typeface="Calibri"/>
              </a:rPr>
              <a:t>b</a:t>
            </a:r>
            <a:r>
              <a:rPr sz="2400" spc="4" dirty="0" smtClean="0">
                <a:solidFill>
                  <a:srgbClr val="232852"/>
                </a:solidFill>
                <a:cs typeface="Calibri"/>
              </a:rPr>
              <a:t>i</a:t>
            </a:r>
            <a:r>
              <a:rPr sz="2400" spc="-34" dirty="0" smtClean="0">
                <a:solidFill>
                  <a:srgbClr val="232852"/>
                </a:solidFill>
                <a:cs typeface="Calibri"/>
              </a:rPr>
              <a:t>r</a:t>
            </a:r>
            <a:r>
              <a:rPr sz="2400" spc="-19" dirty="0" smtClean="0">
                <a:solidFill>
                  <a:srgbClr val="232852"/>
                </a:solidFill>
                <a:cs typeface="Calibri"/>
              </a:rPr>
              <a:t>ç</a:t>
            </a:r>
            <a:r>
              <a:rPr sz="2400" dirty="0" smtClean="0">
                <a:solidFill>
                  <a:srgbClr val="232852"/>
                </a:solidFill>
                <a:cs typeface="Calibri"/>
              </a:rPr>
              <a:t>ok  </a:t>
            </a:r>
            <a:r>
              <a:rPr sz="2400" spc="204" dirty="0" smtClean="0">
                <a:solidFill>
                  <a:srgbClr val="232852"/>
                </a:solidFill>
                <a:cs typeface="Calibri"/>
              </a:rPr>
              <a:t> </a:t>
            </a:r>
            <a:r>
              <a:rPr sz="2400" dirty="0" smtClean="0">
                <a:solidFill>
                  <a:srgbClr val="232852"/>
                </a:solidFill>
                <a:cs typeface="Calibri"/>
              </a:rPr>
              <a:t>işi</a:t>
            </a:r>
            <a:endParaRPr sz="2400" dirty="0">
              <a:solidFill>
                <a:prstClr val="black"/>
              </a:solidFill>
              <a:cs typeface="Calibri"/>
            </a:endParaRPr>
          </a:p>
          <a:p>
            <a:pPr marL="804976" defTabSz="914400">
              <a:lnSpc>
                <a:spcPts val="2880"/>
              </a:lnSpc>
              <a:spcBef>
                <a:spcPts val="144"/>
              </a:spcBef>
            </a:pPr>
            <a:r>
              <a:rPr sz="3600" spc="-29" baseline="1137" dirty="0" smtClean="0">
                <a:solidFill>
                  <a:srgbClr val="232852"/>
                </a:solidFill>
                <a:cs typeface="Calibri"/>
              </a:rPr>
              <a:t>y</a:t>
            </a:r>
            <a:r>
              <a:rPr sz="3600" baseline="1137" dirty="0" smtClean="0">
                <a:solidFill>
                  <a:srgbClr val="232852"/>
                </a:solidFill>
                <a:cs typeface="Calibri"/>
              </a:rPr>
              <a:t>apabil</a:t>
            </a:r>
            <a:r>
              <a:rPr sz="3600" spc="9" baseline="1137" dirty="0" smtClean="0">
                <a:solidFill>
                  <a:srgbClr val="232852"/>
                </a:solidFill>
                <a:cs typeface="Calibri"/>
              </a:rPr>
              <a:t>e</a:t>
            </a:r>
            <a:r>
              <a:rPr sz="3600" baseline="1137" dirty="0" smtClean="0">
                <a:solidFill>
                  <a:srgbClr val="232852"/>
                </a:solidFill>
                <a:cs typeface="Calibri"/>
              </a:rPr>
              <a:t>n</a:t>
            </a:r>
            <a:r>
              <a:rPr sz="3600" spc="-9" baseline="1137" dirty="0" smtClean="0">
                <a:solidFill>
                  <a:srgbClr val="232852"/>
                </a:solidFill>
                <a:cs typeface="Calibri"/>
              </a:rPr>
              <a:t> </a:t>
            </a:r>
            <a:r>
              <a:rPr sz="3600" spc="4" baseline="1137" dirty="0" smtClean="0">
                <a:solidFill>
                  <a:srgbClr val="232852"/>
                </a:solidFill>
                <a:cs typeface="Calibri"/>
              </a:rPr>
              <a:t>(</a:t>
            </a:r>
            <a:r>
              <a:rPr sz="3600" baseline="1137" dirty="0" smtClean="0">
                <a:solidFill>
                  <a:srgbClr val="232852"/>
                </a:solidFill>
                <a:cs typeface="Calibri"/>
              </a:rPr>
              <a:t>multi</a:t>
            </a:r>
            <a:r>
              <a:rPr sz="3600" spc="-19" baseline="1137" dirty="0" smtClean="0">
                <a:solidFill>
                  <a:srgbClr val="232852"/>
                </a:solidFill>
                <a:cs typeface="Calibri"/>
              </a:rPr>
              <a:t>t</a:t>
            </a:r>
            <a:r>
              <a:rPr sz="3600" baseline="1137" dirty="0" smtClean="0">
                <a:solidFill>
                  <a:srgbClr val="232852"/>
                </a:solidFill>
                <a:cs typeface="Calibri"/>
              </a:rPr>
              <a:t>asking)</a:t>
            </a:r>
            <a:r>
              <a:rPr sz="3600" spc="-44" baseline="1137" dirty="0" smtClean="0">
                <a:solidFill>
                  <a:srgbClr val="232852"/>
                </a:solidFill>
                <a:cs typeface="Calibri"/>
              </a:rPr>
              <a:t> </a:t>
            </a:r>
            <a:r>
              <a:rPr sz="3600" baseline="1137" dirty="0" smtClean="0">
                <a:solidFill>
                  <a:srgbClr val="232852"/>
                </a:solidFill>
                <a:cs typeface="Calibri"/>
              </a:rPr>
              <a:t>bir işl</a:t>
            </a:r>
            <a:r>
              <a:rPr sz="3600" spc="-9" baseline="1137" dirty="0" smtClean="0">
                <a:solidFill>
                  <a:srgbClr val="232852"/>
                </a:solidFill>
                <a:cs typeface="Calibri"/>
              </a:rPr>
              <a:t>e</a:t>
            </a:r>
            <a:r>
              <a:rPr sz="3600" baseline="1137" dirty="0" smtClean="0">
                <a:solidFill>
                  <a:srgbClr val="232852"/>
                </a:solidFill>
                <a:cs typeface="Calibri"/>
              </a:rPr>
              <a:t>tim</a:t>
            </a:r>
            <a:r>
              <a:rPr sz="3600" spc="-19" baseline="1137" dirty="0" smtClean="0">
                <a:solidFill>
                  <a:srgbClr val="232852"/>
                </a:solidFill>
                <a:cs typeface="Calibri"/>
              </a:rPr>
              <a:t> </a:t>
            </a:r>
            <a:r>
              <a:rPr sz="3600" baseline="1137" dirty="0" smtClean="0">
                <a:solidFill>
                  <a:srgbClr val="232852"/>
                </a:solidFill>
                <a:cs typeface="Calibri"/>
              </a:rPr>
              <a:t>si</a:t>
            </a:r>
            <a:r>
              <a:rPr sz="3600" spc="-29" baseline="1137" dirty="0" smtClean="0">
                <a:solidFill>
                  <a:srgbClr val="232852"/>
                </a:solidFill>
                <a:cs typeface="Calibri"/>
              </a:rPr>
              <a:t>s</a:t>
            </a:r>
            <a:r>
              <a:rPr sz="3600" spc="-25" baseline="1137" dirty="0" smtClean="0">
                <a:solidFill>
                  <a:srgbClr val="232852"/>
                </a:solidFill>
                <a:cs typeface="Calibri"/>
              </a:rPr>
              <a:t>t</a:t>
            </a:r>
            <a:r>
              <a:rPr sz="3600" baseline="1137" dirty="0" smtClean="0">
                <a:solidFill>
                  <a:srgbClr val="232852"/>
                </a:solidFill>
                <a:cs typeface="Calibri"/>
              </a:rPr>
              <a:t>e</a:t>
            </a:r>
            <a:r>
              <a:rPr sz="3600" spc="4" baseline="1137" dirty="0" smtClean="0">
                <a:solidFill>
                  <a:srgbClr val="232852"/>
                </a:solidFill>
                <a:cs typeface="Calibri"/>
              </a:rPr>
              <a:t>m</a:t>
            </a:r>
            <a:r>
              <a:rPr sz="3600" baseline="1137" dirty="0" smtClean="0">
                <a:solidFill>
                  <a:srgbClr val="232852"/>
                </a:solidFill>
                <a:cs typeface="Calibri"/>
              </a:rPr>
              <a:t>idi</a:t>
            </a:r>
            <a:r>
              <a:rPr sz="3600" spc="-234" baseline="1137" dirty="0" smtClean="0">
                <a:solidFill>
                  <a:srgbClr val="232852"/>
                </a:solidFill>
                <a:cs typeface="Calibri"/>
              </a:rPr>
              <a:t>r</a:t>
            </a:r>
            <a:r>
              <a:rPr sz="3600" baseline="1137" dirty="0" smtClean="0">
                <a:solidFill>
                  <a:srgbClr val="232852"/>
                </a:solidFill>
                <a:cs typeface="Calibri"/>
              </a:rPr>
              <a:t>.</a:t>
            </a:r>
            <a:endParaRPr sz="2400" dirty="0">
              <a:solidFill>
                <a:prstClr val="black"/>
              </a:solidFill>
              <a:cs typeface="Calibri"/>
            </a:endParaRPr>
          </a:p>
          <a:p>
            <a:pPr marL="530656" defTabSz="914400">
              <a:lnSpc>
                <a:spcPct val="101725"/>
              </a:lnSpc>
              <a:spcBef>
                <a:spcPts val="382"/>
              </a:spcBef>
            </a:pPr>
            <a:r>
              <a:rPr dirty="0" smtClean="0">
                <a:solidFill>
                  <a:srgbClr val="619DD1"/>
                </a:solidFill>
                <a:latin typeface="Wingdings 2"/>
                <a:cs typeface="Wingdings 2"/>
              </a:rPr>
              <a:t></a:t>
            </a:r>
            <a:r>
              <a:rPr spc="100" dirty="0" smtClean="0">
                <a:solidFill>
                  <a:srgbClr val="619DD1"/>
                </a:solidFill>
                <a:latin typeface="Times New Roman"/>
                <a:cs typeface="Times New Roman"/>
              </a:rPr>
              <a:t> </a:t>
            </a:r>
            <a:r>
              <a:rPr sz="2400" spc="-44" dirty="0" smtClean="0">
                <a:solidFill>
                  <a:srgbClr val="232852"/>
                </a:solidFill>
                <a:cs typeface="Calibri"/>
              </a:rPr>
              <a:t>K</a:t>
            </a:r>
            <a:r>
              <a:rPr sz="2400" dirty="0" smtClean="0">
                <a:solidFill>
                  <a:srgbClr val="232852"/>
                </a:solidFill>
                <a:cs typeface="Calibri"/>
              </a:rPr>
              <a:t>omut</a:t>
            </a:r>
            <a:r>
              <a:rPr sz="2400" spc="9" dirty="0" smtClean="0">
                <a:solidFill>
                  <a:srgbClr val="232852"/>
                </a:solidFill>
                <a:cs typeface="Calibri"/>
              </a:rPr>
              <a:t> </a:t>
            </a:r>
            <a:r>
              <a:rPr sz="2400" spc="-19" dirty="0" smtClean="0">
                <a:solidFill>
                  <a:srgbClr val="232852"/>
                </a:solidFill>
                <a:cs typeface="Calibri"/>
              </a:rPr>
              <a:t>y</a:t>
            </a:r>
            <a:r>
              <a:rPr sz="2400" dirty="0" smtClean="0">
                <a:solidFill>
                  <a:srgbClr val="232852"/>
                </a:solidFill>
                <a:cs typeface="Calibri"/>
              </a:rPr>
              <a:t>or</a:t>
            </a:r>
            <a:r>
              <a:rPr sz="2400" spc="-14" dirty="0" smtClean="0">
                <a:solidFill>
                  <a:srgbClr val="232852"/>
                </a:solidFill>
                <a:cs typeface="Calibri"/>
              </a:rPr>
              <a:t>u</a:t>
            </a:r>
            <a:r>
              <a:rPr sz="2400" dirty="0" smtClean="0">
                <a:solidFill>
                  <a:srgbClr val="232852"/>
                </a:solidFill>
                <a:cs typeface="Calibri"/>
              </a:rPr>
              <a:t>ml</a:t>
            </a:r>
            <a:r>
              <a:rPr sz="2400" spc="-44" dirty="0" smtClean="0">
                <a:solidFill>
                  <a:srgbClr val="232852"/>
                </a:solidFill>
                <a:cs typeface="Calibri"/>
              </a:rPr>
              <a:t>a</a:t>
            </a:r>
            <a:r>
              <a:rPr sz="2400" dirty="0" smtClean="0">
                <a:solidFill>
                  <a:srgbClr val="232852"/>
                </a:solidFill>
                <a:cs typeface="Calibri"/>
              </a:rPr>
              <a:t>y</a:t>
            </a:r>
            <a:r>
              <a:rPr sz="2400" spc="-4" dirty="0" smtClean="0">
                <a:solidFill>
                  <a:srgbClr val="232852"/>
                </a:solidFill>
                <a:cs typeface="Calibri"/>
              </a:rPr>
              <a:t>ı</a:t>
            </a:r>
            <a:r>
              <a:rPr sz="2400" dirty="0" smtClean="0">
                <a:solidFill>
                  <a:srgbClr val="232852"/>
                </a:solidFill>
                <a:cs typeface="Calibri"/>
              </a:rPr>
              <a:t>cı</a:t>
            </a:r>
            <a:r>
              <a:rPr sz="2400" spc="14" dirty="0" smtClean="0">
                <a:solidFill>
                  <a:srgbClr val="232852"/>
                </a:solidFill>
                <a:cs typeface="Calibri"/>
              </a:rPr>
              <a:t> </a:t>
            </a:r>
            <a:r>
              <a:rPr sz="2400" dirty="0" smtClean="0">
                <a:solidFill>
                  <a:srgbClr val="232852"/>
                </a:solidFill>
                <a:cs typeface="Calibri"/>
              </a:rPr>
              <a:t>p</a:t>
            </a:r>
            <a:r>
              <a:rPr sz="2400" spc="-34" dirty="0" smtClean="0">
                <a:solidFill>
                  <a:srgbClr val="232852"/>
                </a:solidFill>
                <a:cs typeface="Calibri"/>
              </a:rPr>
              <a:t>r</a:t>
            </a:r>
            <a:r>
              <a:rPr sz="2400" dirty="0" smtClean="0">
                <a:solidFill>
                  <a:srgbClr val="232852"/>
                </a:solidFill>
                <a:cs typeface="Calibri"/>
              </a:rPr>
              <a:t>o</a:t>
            </a:r>
            <a:r>
              <a:rPr sz="2400" spc="-19" dirty="0" smtClean="0">
                <a:solidFill>
                  <a:srgbClr val="232852"/>
                </a:solidFill>
                <a:cs typeface="Calibri"/>
              </a:rPr>
              <a:t>g</a:t>
            </a:r>
            <a:r>
              <a:rPr sz="2400" spc="-44" dirty="0" smtClean="0">
                <a:solidFill>
                  <a:srgbClr val="232852"/>
                </a:solidFill>
                <a:cs typeface="Calibri"/>
              </a:rPr>
              <a:t>r</a:t>
            </a:r>
            <a:r>
              <a:rPr sz="2400" dirty="0" smtClean="0">
                <a:solidFill>
                  <a:srgbClr val="232852"/>
                </a:solidFill>
                <a:cs typeface="Calibri"/>
              </a:rPr>
              <a:t>amlar</a:t>
            </a:r>
            <a:r>
              <a:rPr sz="2400" spc="9" dirty="0" smtClean="0">
                <a:solidFill>
                  <a:srgbClr val="232852"/>
                </a:solidFill>
                <a:cs typeface="Calibri"/>
              </a:rPr>
              <a:t> </a:t>
            </a:r>
            <a:r>
              <a:rPr sz="2400" spc="4" dirty="0" smtClean="0">
                <a:solidFill>
                  <a:srgbClr val="232852"/>
                </a:solidFill>
                <a:cs typeface="Calibri"/>
              </a:rPr>
              <a:t>(</a:t>
            </a:r>
            <a:r>
              <a:rPr sz="2400" dirty="0" smtClean="0">
                <a:solidFill>
                  <a:srgbClr val="232852"/>
                </a:solidFill>
                <a:cs typeface="Calibri"/>
              </a:rPr>
              <a:t>shel</a:t>
            </a:r>
            <a:r>
              <a:rPr sz="2400" spc="-4" dirty="0" smtClean="0">
                <a:solidFill>
                  <a:srgbClr val="232852"/>
                </a:solidFill>
                <a:cs typeface="Calibri"/>
              </a:rPr>
              <a:t>l</a:t>
            </a:r>
            <a:r>
              <a:rPr sz="2400" dirty="0" smtClean="0">
                <a:solidFill>
                  <a:srgbClr val="232852"/>
                </a:solidFill>
                <a:cs typeface="Calibri"/>
              </a:rPr>
              <a:t>)</a:t>
            </a:r>
            <a:r>
              <a:rPr sz="2400" spc="14" dirty="0" smtClean="0">
                <a:solidFill>
                  <a:srgbClr val="232852"/>
                </a:solidFill>
                <a:cs typeface="Calibri"/>
              </a:rPr>
              <a:t> </a:t>
            </a:r>
            <a:r>
              <a:rPr sz="2400" dirty="0" smtClean="0">
                <a:solidFill>
                  <a:srgbClr val="232852"/>
                </a:solidFill>
                <a:cs typeface="Calibri"/>
              </a:rPr>
              <a:t>a</a:t>
            </a:r>
            <a:r>
              <a:rPr sz="2400" spc="-44" dirty="0" smtClean="0">
                <a:solidFill>
                  <a:srgbClr val="232852"/>
                </a:solidFill>
                <a:cs typeface="Calibri"/>
              </a:rPr>
              <a:t>r</a:t>
            </a:r>
            <a:r>
              <a:rPr sz="2400" spc="-9" dirty="0" smtClean="0">
                <a:solidFill>
                  <a:srgbClr val="232852"/>
                </a:solidFill>
                <a:cs typeface="Calibri"/>
              </a:rPr>
              <a:t>a</a:t>
            </a:r>
            <a:r>
              <a:rPr sz="2400" dirty="0" smtClean="0">
                <a:solidFill>
                  <a:srgbClr val="232852"/>
                </a:solidFill>
                <a:cs typeface="Calibri"/>
              </a:rPr>
              <a:t>cı</a:t>
            </a:r>
            <a:r>
              <a:rPr sz="2400" spc="-4" dirty="0" smtClean="0">
                <a:solidFill>
                  <a:srgbClr val="232852"/>
                </a:solidFill>
                <a:cs typeface="Calibri"/>
              </a:rPr>
              <a:t>l</a:t>
            </a:r>
            <a:r>
              <a:rPr sz="2400" dirty="0" smtClean="0">
                <a:solidFill>
                  <a:srgbClr val="232852"/>
                </a:solidFill>
                <a:cs typeface="Calibri"/>
              </a:rPr>
              <a:t>ığı</a:t>
            </a:r>
            <a:r>
              <a:rPr sz="2400" spc="4" dirty="0" smtClean="0">
                <a:solidFill>
                  <a:srgbClr val="232852"/>
                </a:solidFill>
                <a:cs typeface="Calibri"/>
              </a:rPr>
              <a:t> </a:t>
            </a:r>
            <a:r>
              <a:rPr sz="2400" dirty="0" smtClean="0">
                <a:solidFill>
                  <a:srgbClr val="232852"/>
                </a:solidFill>
                <a:cs typeface="Calibri"/>
              </a:rPr>
              <a:t>ile </a:t>
            </a:r>
            <a:r>
              <a:rPr sz="2400" spc="-34" dirty="0" smtClean="0">
                <a:solidFill>
                  <a:srgbClr val="232852"/>
                </a:solidFill>
                <a:cs typeface="Calibri"/>
              </a:rPr>
              <a:t>k</a:t>
            </a:r>
            <a:r>
              <a:rPr sz="2400" dirty="0" smtClean="0">
                <a:solidFill>
                  <a:srgbClr val="232852"/>
                </a:solidFill>
                <a:cs typeface="Calibri"/>
              </a:rPr>
              <a:t>ullanı</a:t>
            </a:r>
            <a:r>
              <a:rPr sz="2400" spc="4" dirty="0" smtClean="0">
                <a:solidFill>
                  <a:srgbClr val="232852"/>
                </a:solidFill>
                <a:cs typeface="Calibri"/>
              </a:rPr>
              <a:t>c</a:t>
            </a:r>
            <a:r>
              <a:rPr sz="2400" dirty="0" smtClean="0">
                <a:solidFill>
                  <a:srgbClr val="232852"/>
                </a:solidFill>
                <a:cs typeface="Calibri"/>
              </a:rPr>
              <a:t>ı</a:t>
            </a:r>
            <a:endParaRPr sz="2400" dirty="0">
              <a:solidFill>
                <a:prstClr val="black"/>
              </a:solidFill>
              <a:cs typeface="Calibri"/>
            </a:endParaRPr>
          </a:p>
          <a:p>
            <a:pPr marL="804976" defTabSz="914400">
              <a:lnSpc>
                <a:spcPts val="2880"/>
              </a:lnSpc>
              <a:spcBef>
                <a:spcPts val="144"/>
              </a:spcBef>
            </a:pPr>
            <a:r>
              <a:rPr sz="3600" spc="-29" baseline="1137" dirty="0" smtClean="0">
                <a:solidFill>
                  <a:srgbClr val="232852"/>
                </a:solidFill>
                <a:cs typeface="Calibri"/>
              </a:rPr>
              <a:t>v</a:t>
            </a:r>
            <a:r>
              <a:rPr sz="3600" baseline="1137" dirty="0" smtClean="0">
                <a:solidFill>
                  <a:srgbClr val="232852"/>
                </a:solidFill>
                <a:cs typeface="Calibri"/>
              </a:rPr>
              <a:t>e bilgi</a:t>
            </a:r>
            <a:r>
              <a:rPr sz="3600" spc="-4" baseline="1137" dirty="0" smtClean="0">
                <a:solidFill>
                  <a:srgbClr val="232852"/>
                </a:solidFill>
                <a:cs typeface="Calibri"/>
              </a:rPr>
              <a:t>s</a:t>
            </a:r>
            <a:r>
              <a:rPr sz="3600" spc="-44" baseline="1137" dirty="0" smtClean="0">
                <a:solidFill>
                  <a:srgbClr val="232852"/>
                </a:solidFill>
                <a:cs typeface="Calibri"/>
              </a:rPr>
              <a:t>a</a:t>
            </a:r>
            <a:r>
              <a:rPr sz="3600" spc="-29" baseline="1137" dirty="0" smtClean="0">
                <a:solidFill>
                  <a:srgbClr val="232852"/>
                </a:solidFill>
                <a:cs typeface="Calibri"/>
              </a:rPr>
              <a:t>y</a:t>
            </a:r>
            <a:r>
              <a:rPr sz="3600" baseline="1137" dirty="0" smtClean="0">
                <a:solidFill>
                  <a:srgbClr val="232852"/>
                </a:solidFill>
                <a:cs typeface="Calibri"/>
              </a:rPr>
              <a:t>ar</a:t>
            </a:r>
            <a:r>
              <a:rPr sz="3600" spc="-9" baseline="1137" dirty="0" smtClean="0">
                <a:solidFill>
                  <a:srgbClr val="232852"/>
                </a:solidFill>
                <a:cs typeface="Calibri"/>
              </a:rPr>
              <a:t> </a:t>
            </a:r>
            <a:r>
              <a:rPr sz="3600" baseline="1137" dirty="0" smtClean="0">
                <a:solidFill>
                  <a:srgbClr val="232852"/>
                </a:solidFill>
                <a:cs typeface="Calibri"/>
              </a:rPr>
              <a:t>si</a:t>
            </a:r>
            <a:r>
              <a:rPr sz="3600" spc="-29" baseline="1137" dirty="0" smtClean="0">
                <a:solidFill>
                  <a:srgbClr val="232852"/>
                </a:solidFill>
                <a:cs typeface="Calibri"/>
              </a:rPr>
              <a:t>s</a:t>
            </a:r>
            <a:r>
              <a:rPr sz="3600" spc="-25" baseline="1137" dirty="0" smtClean="0">
                <a:solidFill>
                  <a:srgbClr val="232852"/>
                </a:solidFill>
                <a:cs typeface="Calibri"/>
              </a:rPr>
              <a:t>t</a:t>
            </a:r>
            <a:r>
              <a:rPr sz="3600" baseline="1137" dirty="0" smtClean="0">
                <a:solidFill>
                  <a:srgbClr val="232852"/>
                </a:solidFill>
                <a:cs typeface="Calibri"/>
              </a:rPr>
              <a:t>eminin</a:t>
            </a:r>
            <a:r>
              <a:rPr sz="3600" spc="-9" baseline="1137" dirty="0" smtClean="0">
                <a:solidFill>
                  <a:srgbClr val="232852"/>
                </a:solidFill>
                <a:cs typeface="Calibri"/>
              </a:rPr>
              <a:t> </a:t>
            </a:r>
            <a:r>
              <a:rPr sz="3600" baseline="1137" dirty="0" smtClean="0">
                <a:solidFill>
                  <a:srgbClr val="232852"/>
                </a:solidFill>
                <a:cs typeface="Calibri"/>
              </a:rPr>
              <a:t>il</a:t>
            </a:r>
            <a:r>
              <a:rPr sz="3600" spc="-9" baseline="1137" dirty="0" smtClean="0">
                <a:solidFill>
                  <a:srgbClr val="232852"/>
                </a:solidFill>
                <a:cs typeface="Calibri"/>
              </a:rPr>
              <a:t>e</a:t>
            </a:r>
            <a:r>
              <a:rPr sz="3600" baseline="1137" dirty="0" smtClean="0">
                <a:solidFill>
                  <a:srgbClr val="232852"/>
                </a:solidFill>
                <a:cs typeface="Calibri"/>
              </a:rPr>
              <a:t>tişimi</a:t>
            </a:r>
            <a:r>
              <a:rPr sz="3600" spc="-29" baseline="1137" dirty="0" smtClean="0">
                <a:solidFill>
                  <a:srgbClr val="232852"/>
                </a:solidFill>
                <a:cs typeface="Calibri"/>
              </a:rPr>
              <a:t> </a:t>
            </a:r>
            <a:r>
              <a:rPr sz="3600" baseline="1137" dirty="0" smtClean="0">
                <a:solidFill>
                  <a:srgbClr val="232852"/>
                </a:solidFill>
                <a:cs typeface="Calibri"/>
              </a:rPr>
              <a:t>sağlanı</a:t>
            </a:r>
            <a:r>
              <a:rPr sz="3600" spc="-239" baseline="1137" dirty="0" smtClean="0">
                <a:solidFill>
                  <a:srgbClr val="232852"/>
                </a:solidFill>
                <a:cs typeface="Calibri"/>
              </a:rPr>
              <a:t>r</a:t>
            </a:r>
            <a:r>
              <a:rPr sz="3600" baseline="1137" dirty="0" smtClean="0">
                <a:solidFill>
                  <a:srgbClr val="232852"/>
                </a:solidFill>
                <a:cs typeface="Calibri"/>
              </a:rPr>
              <a:t>.</a:t>
            </a:r>
            <a:endParaRPr sz="2400" dirty="0">
              <a:solidFill>
                <a:prstClr val="black"/>
              </a:solidFill>
              <a:cs typeface="Calibri"/>
            </a:endParaRPr>
          </a:p>
          <a:p>
            <a:pPr marL="530656" defTabSz="914400">
              <a:lnSpc>
                <a:spcPct val="101725"/>
              </a:lnSpc>
              <a:spcBef>
                <a:spcPts val="382"/>
              </a:spcBef>
            </a:pPr>
            <a:r>
              <a:rPr dirty="0" smtClean="0">
                <a:solidFill>
                  <a:srgbClr val="619DD1"/>
                </a:solidFill>
                <a:latin typeface="Wingdings 2"/>
                <a:cs typeface="Wingdings 2"/>
              </a:rPr>
              <a:t></a:t>
            </a:r>
            <a:r>
              <a:rPr spc="100" dirty="0" smtClean="0">
                <a:solidFill>
                  <a:srgbClr val="619DD1"/>
                </a:solidFill>
                <a:latin typeface="Times New Roman"/>
                <a:cs typeface="Times New Roman"/>
              </a:rPr>
              <a:t> </a:t>
            </a:r>
            <a:r>
              <a:rPr sz="2400" spc="-50" dirty="0" smtClean="0">
                <a:solidFill>
                  <a:srgbClr val="232852"/>
                </a:solidFill>
                <a:cs typeface="Calibri"/>
              </a:rPr>
              <a:t>P</a:t>
            </a:r>
            <a:r>
              <a:rPr sz="2400" dirty="0" smtClean="0">
                <a:solidFill>
                  <a:srgbClr val="232852"/>
                </a:solidFill>
                <a:cs typeface="Calibri"/>
              </a:rPr>
              <a:t>ek </a:t>
            </a:r>
            <a:r>
              <a:rPr sz="2400" spc="-19" dirty="0" smtClean="0">
                <a:solidFill>
                  <a:srgbClr val="232852"/>
                </a:solidFill>
                <a:cs typeface="Calibri"/>
              </a:rPr>
              <a:t>ç</a:t>
            </a:r>
            <a:r>
              <a:rPr sz="2400" dirty="0" smtClean="0">
                <a:solidFill>
                  <a:srgbClr val="232852"/>
                </a:solidFill>
                <a:cs typeface="Calibri"/>
              </a:rPr>
              <a:t>ok</a:t>
            </a:r>
            <a:r>
              <a:rPr sz="2400" spc="-14" dirty="0" smtClean="0">
                <a:solidFill>
                  <a:srgbClr val="232852"/>
                </a:solidFill>
                <a:cs typeface="Calibri"/>
              </a:rPr>
              <a:t> </a:t>
            </a:r>
            <a:r>
              <a:rPr sz="2400" dirty="0" smtClean="0">
                <a:solidFill>
                  <a:srgbClr val="232852"/>
                </a:solidFill>
                <a:cs typeface="Calibri"/>
              </a:rPr>
              <a:t>Unix</a:t>
            </a:r>
            <a:r>
              <a:rPr sz="2400" spc="-14" dirty="0" smtClean="0">
                <a:solidFill>
                  <a:srgbClr val="232852"/>
                </a:solidFill>
                <a:cs typeface="Calibri"/>
              </a:rPr>
              <a:t> </a:t>
            </a:r>
            <a:r>
              <a:rPr sz="2400" dirty="0" smtClean="0">
                <a:solidFill>
                  <a:srgbClr val="232852"/>
                </a:solidFill>
                <a:cs typeface="Calibri"/>
              </a:rPr>
              <a:t>ç</a:t>
            </a:r>
            <a:r>
              <a:rPr sz="2400" spc="4" dirty="0" smtClean="0">
                <a:solidFill>
                  <a:srgbClr val="232852"/>
                </a:solidFill>
                <a:cs typeface="Calibri"/>
              </a:rPr>
              <a:t>e</a:t>
            </a:r>
            <a:r>
              <a:rPr sz="2400" dirty="0" smtClean="0">
                <a:solidFill>
                  <a:srgbClr val="232852"/>
                </a:solidFill>
                <a:cs typeface="Calibri"/>
              </a:rPr>
              <a:t>şidi</a:t>
            </a:r>
            <a:r>
              <a:rPr sz="2400" spc="-14" dirty="0" smtClean="0">
                <a:solidFill>
                  <a:srgbClr val="232852"/>
                </a:solidFill>
                <a:cs typeface="Calibri"/>
              </a:rPr>
              <a:t> </a:t>
            </a:r>
            <a:r>
              <a:rPr sz="2400" spc="-39" dirty="0" smtClean="0">
                <a:solidFill>
                  <a:srgbClr val="232852"/>
                </a:solidFill>
                <a:cs typeface="Calibri"/>
              </a:rPr>
              <a:t>v</a:t>
            </a:r>
            <a:r>
              <a:rPr sz="2400" dirty="0" smtClean="0">
                <a:solidFill>
                  <a:srgbClr val="232852"/>
                </a:solidFill>
                <a:cs typeface="Calibri"/>
              </a:rPr>
              <a:t>a</a:t>
            </a:r>
            <a:r>
              <a:rPr sz="2400" spc="-29" dirty="0" smtClean="0">
                <a:solidFill>
                  <a:srgbClr val="232852"/>
                </a:solidFill>
                <a:cs typeface="Calibri"/>
              </a:rPr>
              <a:t>r</a:t>
            </a:r>
            <a:r>
              <a:rPr sz="2400" dirty="0" smtClean="0">
                <a:solidFill>
                  <a:srgbClr val="232852"/>
                </a:solidFill>
                <a:cs typeface="Calibri"/>
              </a:rPr>
              <a:t>dı</a:t>
            </a:r>
            <a:r>
              <a:rPr sz="2400" spc="-234" dirty="0" smtClean="0">
                <a:solidFill>
                  <a:srgbClr val="232852"/>
                </a:solidFill>
                <a:cs typeface="Calibri"/>
              </a:rPr>
              <a:t>r</a:t>
            </a:r>
            <a:r>
              <a:rPr sz="2400" dirty="0" smtClean="0">
                <a:solidFill>
                  <a:srgbClr val="232852"/>
                </a:solidFill>
                <a:cs typeface="Calibri"/>
              </a:rPr>
              <a:t>.</a:t>
            </a:r>
            <a:endParaRPr sz="2400" dirty="0">
              <a:solidFill>
                <a:prstClr val="black"/>
              </a:solidFill>
              <a:cs typeface="Calibri"/>
            </a:endParaRPr>
          </a:p>
          <a:p>
            <a:pPr marL="827786" defTabSz="914400">
              <a:lnSpc>
                <a:spcPct val="101725"/>
              </a:lnSpc>
              <a:spcBef>
                <a:spcPts val="484"/>
              </a:spcBef>
            </a:pPr>
            <a:r>
              <a:rPr sz="1650" dirty="0" smtClean="0">
                <a:solidFill>
                  <a:srgbClr val="619DD1"/>
                </a:solidFill>
                <a:latin typeface="Wingdings 2"/>
                <a:cs typeface="Wingdings 2"/>
              </a:rPr>
              <a:t></a:t>
            </a:r>
            <a:r>
              <a:rPr sz="1650" spc="277" dirty="0" smtClean="0">
                <a:solidFill>
                  <a:srgbClr val="619DD1"/>
                </a:solidFill>
                <a:latin typeface="Times New Roman"/>
                <a:cs typeface="Times New Roman"/>
              </a:rPr>
              <a:t> </a:t>
            </a:r>
            <a:r>
              <a:rPr sz="2200" dirty="0" smtClean="0">
                <a:solidFill>
                  <a:srgbClr val="232852"/>
                </a:solidFill>
                <a:cs typeface="Calibri"/>
              </a:rPr>
              <a:t>BSD</a:t>
            </a:r>
            <a:r>
              <a:rPr sz="2200" spc="-20" dirty="0" smtClean="0">
                <a:solidFill>
                  <a:srgbClr val="232852"/>
                </a:solidFill>
                <a:cs typeface="Calibri"/>
              </a:rPr>
              <a:t> </a:t>
            </a:r>
            <a:r>
              <a:rPr sz="2200" dirty="0" smtClean="0">
                <a:solidFill>
                  <a:srgbClr val="232852"/>
                </a:solidFill>
                <a:cs typeface="Calibri"/>
              </a:rPr>
              <a:t>U</a:t>
            </a:r>
            <a:r>
              <a:rPr sz="2200" spc="-4" dirty="0" smtClean="0">
                <a:solidFill>
                  <a:srgbClr val="232852"/>
                </a:solidFill>
                <a:cs typeface="Calibri"/>
              </a:rPr>
              <a:t>n</a:t>
            </a:r>
            <a:r>
              <a:rPr sz="2200" dirty="0" smtClean="0">
                <a:solidFill>
                  <a:srgbClr val="232852"/>
                </a:solidFill>
                <a:cs typeface="Calibri"/>
              </a:rPr>
              <a:t>ix,</a:t>
            </a:r>
            <a:r>
              <a:rPr sz="2200" spc="-45" dirty="0" smtClean="0">
                <a:solidFill>
                  <a:srgbClr val="232852"/>
                </a:solidFill>
                <a:cs typeface="Calibri"/>
              </a:rPr>
              <a:t> </a:t>
            </a:r>
            <a:r>
              <a:rPr sz="2200" dirty="0" smtClean="0">
                <a:solidFill>
                  <a:srgbClr val="232852"/>
                </a:solidFill>
                <a:cs typeface="Calibri"/>
              </a:rPr>
              <a:t>OpenSolari</a:t>
            </a:r>
            <a:r>
              <a:rPr sz="2200" spc="14" dirty="0" smtClean="0">
                <a:solidFill>
                  <a:srgbClr val="232852"/>
                </a:solidFill>
                <a:cs typeface="Calibri"/>
              </a:rPr>
              <a:t>s</a:t>
            </a:r>
            <a:r>
              <a:rPr sz="2200" dirty="0" smtClean="0">
                <a:solidFill>
                  <a:srgbClr val="232852"/>
                </a:solidFill>
                <a:cs typeface="Calibri"/>
              </a:rPr>
              <a:t>,</a:t>
            </a:r>
            <a:r>
              <a:rPr sz="2200" spc="-97" dirty="0" smtClean="0">
                <a:solidFill>
                  <a:srgbClr val="232852"/>
                </a:solidFill>
                <a:cs typeface="Calibri"/>
              </a:rPr>
              <a:t> </a:t>
            </a:r>
            <a:r>
              <a:rPr sz="2200" dirty="0" smtClean="0">
                <a:solidFill>
                  <a:srgbClr val="232852"/>
                </a:solidFill>
                <a:cs typeface="Calibri"/>
              </a:rPr>
              <a:t>H</a:t>
            </a:r>
            <a:r>
              <a:rPr sz="2200" spc="4" dirty="0" smtClean="0">
                <a:solidFill>
                  <a:srgbClr val="232852"/>
                </a:solidFill>
                <a:cs typeface="Calibri"/>
              </a:rPr>
              <a:t>P</a:t>
            </a:r>
            <a:r>
              <a:rPr sz="2200" dirty="0" smtClean="0">
                <a:solidFill>
                  <a:srgbClr val="232852"/>
                </a:solidFill>
                <a:cs typeface="Calibri"/>
              </a:rPr>
              <a:t>-UX,</a:t>
            </a:r>
            <a:r>
              <a:rPr sz="2200" spc="-57" dirty="0" smtClean="0">
                <a:solidFill>
                  <a:srgbClr val="232852"/>
                </a:solidFill>
                <a:cs typeface="Calibri"/>
              </a:rPr>
              <a:t> </a:t>
            </a:r>
            <a:r>
              <a:rPr sz="2200" dirty="0" smtClean="0">
                <a:solidFill>
                  <a:srgbClr val="232852"/>
                </a:solidFill>
                <a:cs typeface="Calibri"/>
              </a:rPr>
              <a:t>AIX,</a:t>
            </a:r>
            <a:r>
              <a:rPr sz="2200" spc="-20" dirty="0" smtClean="0">
                <a:solidFill>
                  <a:srgbClr val="232852"/>
                </a:solidFill>
                <a:cs typeface="Calibri"/>
              </a:rPr>
              <a:t> </a:t>
            </a:r>
            <a:r>
              <a:rPr sz="2200" dirty="0" smtClean="0">
                <a:solidFill>
                  <a:srgbClr val="232852"/>
                </a:solidFill>
                <a:cs typeface="Calibri"/>
              </a:rPr>
              <a:t>S</a:t>
            </a:r>
            <a:r>
              <a:rPr sz="2200" spc="-19" dirty="0" smtClean="0">
                <a:solidFill>
                  <a:srgbClr val="232852"/>
                </a:solidFill>
                <a:cs typeface="Calibri"/>
              </a:rPr>
              <a:t>C</a:t>
            </a:r>
            <a:r>
              <a:rPr sz="2200" dirty="0" smtClean="0">
                <a:solidFill>
                  <a:srgbClr val="232852"/>
                </a:solidFill>
                <a:cs typeface="Calibri"/>
              </a:rPr>
              <a:t>O</a:t>
            </a:r>
            <a:r>
              <a:rPr sz="2200" spc="-21" dirty="0" smtClean="0">
                <a:solidFill>
                  <a:srgbClr val="232852"/>
                </a:solidFill>
                <a:cs typeface="Calibri"/>
              </a:rPr>
              <a:t> </a:t>
            </a:r>
            <a:r>
              <a:rPr sz="2200" dirty="0" smtClean="0">
                <a:solidFill>
                  <a:srgbClr val="232852"/>
                </a:solidFill>
                <a:cs typeface="Calibri"/>
              </a:rPr>
              <a:t>U</a:t>
            </a:r>
            <a:r>
              <a:rPr sz="2200" spc="-4" dirty="0" smtClean="0">
                <a:solidFill>
                  <a:srgbClr val="232852"/>
                </a:solidFill>
                <a:cs typeface="Calibri"/>
              </a:rPr>
              <a:t>n</a:t>
            </a:r>
            <a:r>
              <a:rPr sz="2200" dirty="0" smtClean="0">
                <a:solidFill>
                  <a:srgbClr val="232852"/>
                </a:solidFill>
                <a:cs typeface="Calibri"/>
              </a:rPr>
              <a:t>ix,</a:t>
            </a:r>
            <a:r>
              <a:rPr sz="2200" spc="-35" dirty="0" smtClean="0">
                <a:solidFill>
                  <a:srgbClr val="232852"/>
                </a:solidFill>
                <a:cs typeface="Calibri"/>
              </a:rPr>
              <a:t> </a:t>
            </a:r>
            <a:r>
              <a:rPr sz="2200" dirty="0" smtClean="0">
                <a:solidFill>
                  <a:srgbClr val="232852"/>
                </a:solidFill>
                <a:cs typeface="Calibri"/>
              </a:rPr>
              <a:t>Sun</a:t>
            </a:r>
            <a:r>
              <a:rPr sz="2200" spc="-43" dirty="0" smtClean="0">
                <a:solidFill>
                  <a:srgbClr val="232852"/>
                </a:solidFill>
                <a:cs typeface="Calibri"/>
              </a:rPr>
              <a:t> </a:t>
            </a:r>
            <a:r>
              <a:rPr sz="2200" dirty="0" smtClean="0">
                <a:solidFill>
                  <a:srgbClr val="232852"/>
                </a:solidFill>
                <a:cs typeface="Calibri"/>
              </a:rPr>
              <a:t>OS…</a:t>
            </a:r>
            <a:endParaRPr sz="2200" dirty="0">
              <a:solidFill>
                <a:prstClr val="black"/>
              </a:solidFill>
              <a:cs typeface="Calibri"/>
            </a:endParaRPr>
          </a:p>
        </p:txBody>
      </p:sp>
    </p:spTree>
    <p:extLst>
      <p:ext uri="{BB962C8B-B14F-4D97-AF65-F5344CB8AC3E}">
        <p14:creationId xmlns:p14="http://schemas.microsoft.com/office/powerpoint/2010/main" val="1917130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4800" y="430696"/>
            <a:ext cx="8686800" cy="838200"/>
          </a:xfrm>
        </p:spPr>
        <p:txBody>
          <a:bodyPr/>
          <a:lstStyle/>
          <a:p>
            <a:r>
              <a:rPr lang="tr-TR" b="1" dirty="0" smtClean="0"/>
              <a:t>BİLGİSAYARLARIN GENEL ÖZELLİKLERİ</a:t>
            </a:r>
            <a:endParaRPr lang="tr-TR" b="1" dirty="0"/>
          </a:p>
        </p:txBody>
      </p:sp>
      <p:sp>
        <p:nvSpPr>
          <p:cNvPr id="3" name="İçerik Yer Tutucusu 2"/>
          <p:cNvSpPr>
            <a:spLocks noGrp="1"/>
          </p:cNvSpPr>
          <p:nvPr>
            <p:ph idx="1"/>
          </p:nvPr>
        </p:nvSpPr>
        <p:spPr/>
        <p:txBody>
          <a:bodyPr>
            <a:normAutofit lnSpcReduction="10000"/>
          </a:bodyPr>
          <a:lstStyle/>
          <a:p>
            <a:pPr>
              <a:buFont typeface="Wingdings" pitchFamily="2" charset="2"/>
              <a:buChar char="ü"/>
            </a:pPr>
            <a:r>
              <a:rPr lang="tr-TR" altLang="tr-TR" dirty="0">
                <a:latin typeface="Arial" charset="0"/>
                <a:cs typeface="Arial" charset="0"/>
              </a:rPr>
              <a:t>Çok hızlı işlem yapabilirler.</a:t>
            </a:r>
          </a:p>
          <a:p>
            <a:pPr>
              <a:buFont typeface="Wingdings" pitchFamily="2" charset="2"/>
              <a:buChar char="ü"/>
            </a:pPr>
            <a:r>
              <a:rPr lang="tr-TR" altLang="tr-TR" dirty="0">
                <a:latin typeface="Arial" charset="0"/>
                <a:cs typeface="Arial" charset="0"/>
              </a:rPr>
              <a:t>Birçok bilgiyi, bellek birimlerinde saklayabilirler.</a:t>
            </a:r>
          </a:p>
          <a:p>
            <a:pPr>
              <a:buFont typeface="Wingdings" pitchFamily="2" charset="2"/>
              <a:buChar char="ü"/>
            </a:pPr>
            <a:r>
              <a:rPr lang="tr-TR" altLang="tr-TR" dirty="0">
                <a:latin typeface="Arial" charset="0"/>
                <a:cs typeface="Arial" charset="0"/>
              </a:rPr>
              <a:t>Saklanılan bilgilere çok hızlı bir biçimde erişebilmeyi sağlarlar.</a:t>
            </a:r>
          </a:p>
          <a:p>
            <a:pPr>
              <a:buFont typeface="Wingdings" pitchFamily="2" charset="2"/>
              <a:buChar char="ü"/>
            </a:pPr>
            <a:r>
              <a:rPr lang="tr-TR" altLang="tr-TR" dirty="0">
                <a:latin typeface="Arial" charset="0"/>
                <a:cs typeface="Arial" charset="0"/>
              </a:rPr>
              <a:t>Ağ altyapısı üzerinden iletişim kurmayı sağlarlar.</a:t>
            </a:r>
          </a:p>
          <a:p>
            <a:pPr>
              <a:buFont typeface="Wingdings" pitchFamily="2" charset="2"/>
              <a:buChar char="ü"/>
            </a:pPr>
            <a:r>
              <a:rPr lang="tr-TR" altLang="tr-TR" dirty="0">
                <a:latin typeface="Arial" charset="0"/>
                <a:cs typeface="Arial" charset="0"/>
              </a:rPr>
              <a:t>Ses, resim, hareketli görüntü, video gibi pek çok veri üzerinde çalışmaya olanak sağlarlar.</a:t>
            </a:r>
          </a:p>
          <a:p>
            <a:pPr marL="0" indent="0">
              <a:buNone/>
            </a:pPr>
            <a:endParaRPr lang="tr-TR" dirty="0"/>
          </a:p>
        </p:txBody>
      </p:sp>
    </p:spTree>
    <p:extLst>
      <p:ext uri="{BB962C8B-B14F-4D97-AF65-F5344CB8AC3E}">
        <p14:creationId xmlns:p14="http://schemas.microsoft.com/office/powerpoint/2010/main" val="40630453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pPr defTabSz="914400"/>
            <a:endParaRPr>
              <a:solidFill>
                <a:prstClr val="black"/>
              </a:solidFill>
            </a:endParaRPr>
          </a:p>
        </p:txBody>
      </p:sp>
      <p:sp>
        <p:nvSpPr>
          <p:cNvPr id="13" name="object 13"/>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solidFill>
            <a:srgbClr val="FFFFFF"/>
          </a:solidFill>
        </p:spPr>
        <p:txBody>
          <a:bodyPr wrap="square" lIns="0" tIns="0" rIns="0" bIns="0" rtlCol="0">
            <a:noAutofit/>
          </a:bodyPr>
          <a:lstStyle/>
          <a:p>
            <a:pPr defTabSz="914400"/>
            <a:endParaRPr>
              <a:solidFill>
                <a:prstClr val="black"/>
              </a:solidFill>
            </a:endParaRPr>
          </a:p>
        </p:txBody>
      </p:sp>
      <p:sp>
        <p:nvSpPr>
          <p:cNvPr id="14" name="object 14"/>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ln w="6350">
            <a:solidFill>
              <a:srgbClr val="000000"/>
            </a:solidFill>
          </a:ln>
        </p:spPr>
        <p:txBody>
          <a:bodyPr wrap="square" lIns="0" tIns="0" rIns="0" bIns="0" rtlCol="0">
            <a:noAutofit/>
          </a:bodyPr>
          <a:lstStyle/>
          <a:p>
            <a:pPr defTabSz="914400"/>
            <a:endParaRPr>
              <a:solidFill>
                <a:prstClr val="black"/>
              </a:solidFill>
            </a:endParaRPr>
          </a:p>
        </p:txBody>
      </p:sp>
      <p:sp>
        <p:nvSpPr>
          <p:cNvPr id="18" name="object 18"/>
          <p:cNvSpPr/>
          <p:nvPr/>
        </p:nvSpPr>
        <p:spPr>
          <a:xfrm>
            <a:off x="3923919" y="1092073"/>
            <a:ext cx="4392549" cy="3059557"/>
          </a:xfrm>
          <a:prstGeom prst="rect">
            <a:avLst/>
          </a:prstGeom>
          <a:blipFill>
            <a:blip r:embed="rId3" cstate="print"/>
            <a:stretch>
              <a:fillRect/>
            </a:stretch>
          </a:blipFill>
        </p:spPr>
        <p:txBody>
          <a:bodyPr wrap="square" lIns="0" tIns="0" rIns="0" bIns="0" rtlCol="0">
            <a:noAutofit/>
          </a:bodyPr>
          <a:lstStyle/>
          <a:p>
            <a:pPr defTabSz="914400"/>
            <a:endParaRPr>
              <a:solidFill>
                <a:prstClr val="black"/>
              </a:solidFill>
            </a:endParaRPr>
          </a:p>
        </p:txBody>
      </p:sp>
      <p:sp>
        <p:nvSpPr>
          <p:cNvPr id="19" name="object 19"/>
          <p:cNvSpPr/>
          <p:nvPr/>
        </p:nvSpPr>
        <p:spPr>
          <a:xfrm>
            <a:off x="827582" y="2924949"/>
            <a:ext cx="4876800" cy="3047999"/>
          </a:xfrm>
          <a:prstGeom prst="rect">
            <a:avLst/>
          </a:prstGeom>
          <a:blipFill>
            <a:blip r:embed="rId4" cstate="print"/>
            <a:stretch>
              <a:fillRect/>
            </a:stretch>
          </a:blipFill>
        </p:spPr>
        <p:txBody>
          <a:bodyPr wrap="square" lIns="0" tIns="0" rIns="0" bIns="0" rtlCol="0">
            <a:noAutofit/>
          </a:bodyPr>
          <a:lstStyle/>
          <a:p>
            <a:pPr defTabSz="914400"/>
            <a:endParaRPr>
              <a:solidFill>
                <a:prstClr val="black"/>
              </a:solidFill>
            </a:endParaRPr>
          </a:p>
        </p:txBody>
      </p:sp>
      <p:sp>
        <p:nvSpPr>
          <p:cNvPr id="8" name="object 8"/>
          <p:cNvSpPr txBox="1"/>
          <p:nvPr/>
        </p:nvSpPr>
        <p:spPr>
          <a:xfrm>
            <a:off x="457200" y="0"/>
            <a:ext cx="4104004"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7" name="object 7"/>
          <p:cNvSpPr txBox="1"/>
          <p:nvPr/>
        </p:nvSpPr>
        <p:spPr>
          <a:xfrm>
            <a:off x="4561205" y="0"/>
            <a:ext cx="3679062"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6" name="object 6"/>
          <p:cNvSpPr txBox="1"/>
          <p:nvPr/>
        </p:nvSpPr>
        <p:spPr>
          <a:xfrm>
            <a:off x="8240267" y="0"/>
            <a:ext cx="446532"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5" name="object 5"/>
          <p:cNvSpPr txBox="1"/>
          <p:nvPr/>
        </p:nvSpPr>
        <p:spPr>
          <a:xfrm>
            <a:off x="457200" y="333476"/>
            <a:ext cx="4104004"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3" name="object 3"/>
          <p:cNvSpPr txBox="1"/>
          <p:nvPr/>
        </p:nvSpPr>
        <p:spPr>
          <a:xfrm>
            <a:off x="8240267" y="333476"/>
            <a:ext cx="446532"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2" name="object 2"/>
          <p:cNvSpPr txBox="1"/>
          <p:nvPr/>
        </p:nvSpPr>
        <p:spPr>
          <a:xfrm>
            <a:off x="457200" y="677672"/>
            <a:ext cx="8229600" cy="5841466"/>
          </a:xfrm>
          <a:prstGeom prst="rect">
            <a:avLst/>
          </a:prstGeom>
        </p:spPr>
        <p:txBody>
          <a:bodyPr wrap="square" lIns="0" tIns="0" rIns="0" bIns="0" rtlCol="0">
            <a:noAutofit/>
          </a:bodyPr>
          <a:lstStyle/>
          <a:p>
            <a:pPr defTabSz="914400">
              <a:lnSpc>
                <a:spcPts val="1100"/>
              </a:lnSpc>
              <a:spcBef>
                <a:spcPts val="32"/>
              </a:spcBef>
            </a:pPr>
            <a:endParaRPr sz="1100" dirty="0">
              <a:solidFill>
                <a:prstClr val="black"/>
              </a:solidFill>
            </a:endParaRPr>
          </a:p>
          <a:p>
            <a:pPr marL="462076" defTabSz="914400">
              <a:lnSpc>
                <a:spcPct val="101725"/>
              </a:lnSpc>
            </a:pPr>
            <a:r>
              <a:rPr sz="4000" dirty="0" smtClean="0">
                <a:solidFill>
                  <a:srgbClr val="619DD1"/>
                </a:solidFill>
                <a:cs typeface="Calibri"/>
              </a:rPr>
              <a:t>Unix</a:t>
            </a:r>
            <a:endParaRPr sz="4000" dirty="0">
              <a:solidFill>
                <a:prstClr val="black"/>
              </a:solidFill>
              <a:cs typeface="Calibri"/>
            </a:endParaRPr>
          </a:p>
          <a:p>
            <a:pPr marL="462076" defTabSz="914400">
              <a:lnSpc>
                <a:spcPct val="102172"/>
              </a:lnSpc>
              <a:spcBef>
                <a:spcPts val="9163"/>
              </a:spcBef>
            </a:pPr>
            <a:r>
              <a:rPr b="1" dirty="0" smtClean="0">
                <a:solidFill>
                  <a:prstClr val="black"/>
                </a:solidFill>
                <a:latin typeface="Century Gothic"/>
                <a:cs typeface="Century Gothic"/>
              </a:rPr>
              <a:t>Grafik Kullanıcı Arayüzü</a:t>
            </a:r>
            <a:endParaRPr dirty="0">
              <a:solidFill>
                <a:prstClr val="black"/>
              </a:solidFill>
              <a:latin typeface="Century Gothic"/>
              <a:cs typeface="Century Gothic"/>
            </a:endParaRPr>
          </a:p>
          <a:p>
            <a:pPr marR="350817" algn="r" defTabSz="914400">
              <a:lnSpc>
                <a:spcPct val="102172"/>
              </a:lnSpc>
              <a:spcBef>
                <a:spcPts val="9704"/>
              </a:spcBef>
            </a:pPr>
            <a:r>
              <a:rPr b="1" dirty="0" smtClean="0">
                <a:solidFill>
                  <a:prstClr val="black"/>
                </a:solidFill>
                <a:latin typeface="Century Gothic"/>
                <a:cs typeface="Century Gothic"/>
              </a:rPr>
              <a:t>Metin </a:t>
            </a:r>
            <a:r>
              <a:rPr b="1" spc="-4" dirty="0" err="1" smtClean="0">
                <a:solidFill>
                  <a:prstClr val="black"/>
                </a:solidFill>
                <a:latin typeface="Century Gothic"/>
                <a:cs typeface="Century Gothic"/>
              </a:rPr>
              <a:t>T</a:t>
            </a:r>
            <a:r>
              <a:rPr b="1" dirty="0" err="1" smtClean="0">
                <a:solidFill>
                  <a:prstClr val="black"/>
                </a:solidFill>
                <a:latin typeface="Century Gothic"/>
                <a:cs typeface="Century Gothic"/>
              </a:rPr>
              <a:t>aba</a:t>
            </a:r>
            <a:r>
              <a:rPr b="1" spc="-4" dirty="0" err="1" smtClean="0">
                <a:solidFill>
                  <a:prstClr val="black"/>
                </a:solidFill>
                <a:latin typeface="Century Gothic"/>
                <a:cs typeface="Century Gothic"/>
              </a:rPr>
              <a:t>n</a:t>
            </a:r>
            <a:r>
              <a:rPr b="1" dirty="0" err="1" smtClean="0">
                <a:solidFill>
                  <a:prstClr val="black"/>
                </a:solidFill>
                <a:latin typeface="Century Gothic"/>
                <a:cs typeface="Century Gothic"/>
              </a:rPr>
              <a:t>lı</a:t>
            </a:r>
            <a:r>
              <a:rPr b="1" spc="-14" dirty="0" smtClean="0">
                <a:solidFill>
                  <a:prstClr val="black"/>
                </a:solidFill>
                <a:latin typeface="Century Gothic"/>
                <a:cs typeface="Century Gothic"/>
              </a:rPr>
              <a:t> </a:t>
            </a:r>
            <a:r>
              <a:rPr b="1" dirty="0" err="1" smtClean="0">
                <a:solidFill>
                  <a:prstClr val="black"/>
                </a:solidFill>
                <a:latin typeface="Century Gothic"/>
                <a:cs typeface="Century Gothic"/>
              </a:rPr>
              <a:t>Ara</a:t>
            </a:r>
            <a:r>
              <a:rPr b="1" spc="-4" dirty="0" err="1" smtClean="0">
                <a:solidFill>
                  <a:prstClr val="black"/>
                </a:solidFill>
                <a:latin typeface="Century Gothic"/>
                <a:cs typeface="Century Gothic"/>
              </a:rPr>
              <a:t>y</a:t>
            </a:r>
            <a:r>
              <a:rPr b="1" dirty="0" err="1" smtClean="0">
                <a:solidFill>
                  <a:prstClr val="black"/>
                </a:solidFill>
                <a:latin typeface="Century Gothic"/>
                <a:cs typeface="Century Gothic"/>
              </a:rPr>
              <a:t>üz</a:t>
            </a:r>
            <a:endParaRPr dirty="0">
              <a:solidFill>
                <a:prstClr val="black"/>
              </a:solidFill>
              <a:latin typeface="Century Gothic"/>
              <a:cs typeface="Century Gothic"/>
            </a:endParaRPr>
          </a:p>
        </p:txBody>
      </p:sp>
    </p:spTree>
    <p:extLst>
      <p:ext uri="{BB962C8B-B14F-4D97-AF65-F5344CB8AC3E}">
        <p14:creationId xmlns:p14="http://schemas.microsoft.com/office/powerpoint/2010/main" val="987681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pPr defTabSz="914400"/>
            <a:endParaRPr>
              <a:solidFill>
                <a:prstClr val="black"/>
              </a:solidFill>
            </a:endParaRPr>
          </a:p>
        </p:txBody>
      </p:sp>
      <p:sp>
        <p:nvSpPr>
          <p:cNvPr id="13" name="object 13"/>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solidFill>
            <a:srgbClr val="FFFFFF"/>
          </a:solidFill>
        </p:spPr>
        <p:txBody>
          <a:bodyPr wrap="square" lIns="0" tIns="0" rIns="0" bIns="0" rtlCol="0">
            <a:noAutofit/>
          </a:bodyPr>
          <a:lstStyle/>
          <a:p>
            <a:pPr defTabSz="914400"/>
            <a:endParaRPr>
              <a:solidFill>
                <a:prstClr val="black"/>
              </a:solidFill>
            </a:endParaRPr>
          </a:p>
        </p:txBody>
      </p:sp>
      <p:sp>
        <p:nvSpPr>
          <p:cNvPr id="14" name="object 14"/>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ln w="6350">
            <a:solidFill>
              <a:srgbClr val="000000"/>
            </a:solidFill>
          </a:ln>
        </p:spPr>
        <p:txBody>
          <a:bodyPr wrap="square" lIns="0" tIns="0" rIns="0" bIns="0" rtlCol="0">
            <a:noAutofit/>
          </a:bodyPr>
          <a:lstStyle/>
          <a:p>
            <a:pPr defTabSz="914400"/>
            <a:endParaRPr>
              <a:solidFill>
                <a:prstClr val="black"/>
              </a:solidFill>
            </a:endParaRPr>
          </a:p>
        </p:txBody>
      </p:sp>
      <p:sp>
        <p:nvSpPr>
          <p:cNvPr id="18" name="object 18"/>
          <p:cNvSpPr/>
          <p:nvPr/>
        </p:nvSpPr>
        <p:spPr>
          <a:xfrm>
            <a:off x="1542542" y="5229199"/>
            <a:ext cx="864095" cy="995502"/>
          </a:xfrm>
          <a:prstGeom prst="rect">
            <a:avLst/>
          </a:prstGeom>
          <a:blipFill>
            <a:blip r:embed="rId3" cstate="print"/>
            <a:stretch>
              <a:fillRect/>
            </a:stretch>
          </a:blipFill>
        </p:spPr>
        <p:txBody>
          <a:bodyPr wrap="square" lIns="0" tIns="0" rIns="0" bIns="0" rtlCol="0">
            <a:noAutofit/>
          </a:bodyPr>
          <a:lstStyle/>
          <a:p>
            <a:pPr defTabSz="914400"/>
            <a:endParaRPr>
              <a:solidFill>
                <a:prstClr val="black"/>
              </a:solidFill>
            </a:endParaRPr>
          </a:p>
        </p:txBody>
      </p:sp>
      <p:sp>
        <p:nvSpPr>
          <p:cNvPr id="19" name="object 19"/>
          <p:cNvSpPr/>
          <p:nvPr/>
        </p:nvSpPr>
        <p:spPr>
          <a:xfrm>
            <a:off x="2555748" y="5229199"/>
            <a:ext cx="648068" cy="855459"/>
          </a:xfrm>
          <a:prstGeom prst="rect">
            <a:avLst/>
          </a:prstGeom>
          <a:blipFill>
            <a:blip r:embed="rId4" cstate="print"/>
            <a:stretch>
              <a:fillRect/>
            </a:stretch>
          </a:blipFill>
        </p:spPr>
        <p:txBody>
          <a:bodyPr wrap="square" lIns="0" tIns="0" rIns="0" bIns="0" rtlCol="0">
            <a:noAutofit/>
          </a:bodyPr>
          <a:lstStyle/>
          <a:p>
            <a:pPr defTabSz="914400"/>
            <a:endParaRPr>
              <a:solidFill>
                <a:prstClr val="black"/>
              </a:solidFill>
            </a:endParaRPr>
          </a:p>
        </p:txBody>
      </p:sp>
      <p:sp>
        <p:nvSpPr>
          <p:cNvPr id="20" name="object 20"/>
          <p:cNvSpPr/>
          <p:nvPr/>
        </p:nvSpPr>
        <p:spPr>
          <a:xfrm>
            <a:off x="3393694" y="5253253"/>
            <a:ext cx="916470" cy="872820"/>
          </a:xfrm>
          <a:prstGeom prst="rect">
            <a:avLst/>
          </a:prstGeom>
          <a:blipFill>
            <a:blip r:embed="rId5" cstate="print"/>
            <a:stretch>
              <a:fillRect/>
            </a:stretch>
          </a:blipFill>
        </p:spPr>
        <p:txBody>
          <a:bodyPr wrap="square" lIns="0" tIns="0" rIns="0" bIns="0" rtlCol="0">
            <a:noAutofit/>
          </a:bodyPr>
          <a:lstStyle/>
          <a:p>
            <a:pPr defTabSz="914400"/>
            <a:endParaRPr>
              <a:solidFill>
                <a:prstClr val="black"/>
              </a:solidFill>
            </a:endParaRPr>
          </a:p>
        </p:txBody>
      </p:sp>
      <p:sp>
        <p:nvSpPr>
          <p:cNvPr id="21" name="object 21"/>
          <p:cNvSpPr/>
          <p:nvPr/>
        </p:nvSpPr>
        <p:spPr>
          <a:xfrm>
            <a:off x="4310126" y="5135308"/>
            <a:ext cx="1242949" cy="1183284"/>
          </a:xfrm>
          <a:prstGeom prst="rect">
            <a:avLst/>
          </a:prstGeom>
          <a:blipFill>
            <a:blip r:embed="rId6" cstate="print"/>
            <a:stretch>
              <a:fillRect/>
            </a:stretch>
          </a:blipFill>
        </p:spPr>
        <p:txBody>
          <a:bodyPr wrap="square" lIns="0" tIns="0" rIns="0" bIns="0" rtlCol="0">
            <a:noAutofit/>
          </a:bodyPr>
          <a:lstStyle/>
          <a:p>
            <a:pPr defTabSz="914400"/>
            <a:endParaRPr>
              <a:solidFill>
                <a:prstClr val="black"/>
              </a:solidFill>
            </a:endParaRPr>
          </a:p>
        </p:txBody>
      </p:sp>
      <p:sp>
        <p:nvSpPr>
          <p:cNvPr id="22" name="object 22"/>
          <p:cNvSpPr/>
          <p:nvPr/>
        </p:nvSpPr>
        <p:spPr>
          <a:xfrm>
            <a:off x="5545963" y="5146281"/>
            <a:ext cx="1033551" cy="1086751"/>
          </a:xfrm>
          <a:prstGeom prst="rect">
            <a:avLst/>
          </a:prstGeom>
          <a:blipFill>
            <a:blip r:embed="rId7" cstate="print"/>
            <a:stretch>
              <a:fillRect/>
            </a:stretch>
          </a:blipFill>
        </p:spPr>
        <p:txBody>
          <a:bodyPr wrap="square" lIns="0" tIns="0" rIns="0" bIns="0" rtlCol="0">
            <a:noAutofit/>
          </a:bodyPr>
          <a:lstStyle/>
          <a:p>
            <a:pPr defTabSz="914400"/>
            <a:endParaRPr>
              <a:solidFill>
                <a:prstClr val="black"/>
              </a:solidFill>
            </a:endParaRPr>
          </a:p>
        </p:txBody>
      </p:sp>
      <p:sp>
        <p:nvSpPr>
          <p:cNvPr id="23" name="object 23"/>
          <p:cNvSpPr/>
          <p:nvPr/>
        </p:nvSpPr>
        <p:spPr>
          <a:xfrm>
            <a:off x="6660260" y="5174894"/>
            <a:ext cx="1477391" cy="951179"/>
          </a:xfrm>
          <a:prstGeom prst="rect">
            <a:avLst/>
          </a:prstGeom>
          <a:blipFill>
            <a:blip r:embed="rId8" cstate="print"/>
            <a:stretch>
              <a:fillRect/>
            </a:stretch>
          </a:blipFill>
        </p:spPr>
        <p:txBody>
          <a:bodyPr wrap="square" lIns="0" tIns="0" rIns="0" bIns="0" rtlCol="0">
            <a:noAutofit/>
          </a:bodyPr>
          <a:lstStyle/>
          <a:p>
            <a:pPr defTabSz="914400"/>
            <a:endParaRPr>
              <a:solidFill>
                <a:prstClr val="black"/>
              </a:solidFill>
            </a:endParaRPr>
          </a:p>
        </p:txBody>
      </p:sp>
      <p:sp>
        <p:nvSpPr>
          <p:cNvPr id="8" name="object 8"/>
          <p:cNvSpPr txBox="1"/>
          <p:nvPr/>
        </p:nvSpPr>
        <p:spPr>
          <a:xfrm>
            <a:off x="457200" y="0"/>
            <a:ext cx="4104004"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7" name="object 7"/>
          <p:cNvSpPr txBox="1"/>
          <p:nvPr/>
        </p:nvSpPr>
        <p:spPr>
          <a:xfrm>
            <a:off x="4561205" y="0"/>
            <a:ext cx="3679062"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6" name="object 6"/>
          <p:cNvSpPr txBox="1"/>
          <p:nvPr/>
        </p:nvSpPr>
        <p:spPr>
          <a:xfrm>
            <a:off x="8240267" y="0"/>
            <a:ext cx="446532"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5" name="object 5"/>
          <p:cNvSpPr txBox="1"/>
          <p:nvPr/>
        </p:nvSpPr>
        <p:spPr>
          <a:xfrm>
            <a:off x="457200" y="333476"/>
            <a:ext cx="4104004"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3" name="object 3"/>
          <p:cNvSpPr txBox="1"/>
          <p:nvPr/>
        </p:nvSpPr>
        <p:spPr>
          <a:xfrm>
            <a:off x="8240267" y="333476"/>
            <a:ext cx="446532"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2" name="object 2"/>
          <p:cNvSpPr txBox="1"/>
          <p:nvPr/>
        </p:nvSpPr>
        <p:spPr>
          <a:xfrm>
            <a:off x="457200" y="677672"/>
            <a:ext cx="8229600" cy="5841466"/>
          </a:xfrm>
          <a:prstGeom prst="rect">
            <a:avLst/>
          </a:prstGeom>
        </p:spPr>
        <p:txBody>
          <a:bodyPr wrap="square" lIns="0" tIns="0" rIns="0" bIns="0" rtlCol="0">
            <a:noAutofit/>
          </a:bodyPr>
          <a:lstStyle/>
          <a:p>
            <a:pPr defTabSz="914400">
              <a:lnSpc>
                <a:spcPts val="1100"/>
              </a:lnSpc>
              <a:spcBef>
                <a:spcPts val="32"/>
              </a:spcBef>
            </a:pPr>
            <a:endParaRPr sz="1100" dirty="0">
              <a:solidFill>
                <a:prstClr val="black"/>
              </a:solidFill>
            </a:endParaRPr>
          </a:p>
          <a:p>
            <a:pPr marL="462076" defTabSz="914400">
              <a:lnSpc>
                <a:spcPct val="101725"/>
              </a:lnSpc>
            </a:pPr>
            <a:r>
              <a:rPr sz="4000" dirty="0" smtClean="0">
                <a:solidFill>
                  <a:srgbClr val="619DD1"/>
                </a:solidFill>
                <a:cs typeface="Calibri"/>
              </a:rPr>
              <a:t>Linux</a:t>
            </a:r>
            <a:endParaRPr sz="4000" dirty="0">
              <a:solidFill>
                <a:prstClr val="black"/>
              </a:solidFill>
              <a:cs typeface="Calibri"/>
            </a:endParaRPr>
          </a:p>
          <a:p>
            <a:pPr marL="530656" defTabSz="914400">
              <a:lnSpc>
                <a:spcPct val="101725"/>
              </a:lnSpc>
              <a:spcBef>
                <a:spcPts val="1240"/>
              </a:spcBef>
            </a:pPr>
            <a:r>
              <a:rPr sz="1650" dirty="0" smtClean="0">
                <a:solidFill>
                  <a:srgbClr val="619DD1"/>
                </a:solidFill>
                <a:latin typeface="Wingdings 2"/>
                <a:cs typeface="Wingdings 2"/>
              </a:rPr>
              <a:t></a:t>
            </a:r>
            <a:r>
              <a:rPr sz="1650" spc="277" dirty="0" smtClean="0">
                <a:solidFill>
                  <a:srgbClr val="619DD1"/>
                </a:solidFill>
                <a:latin typeface="Times New Roman"/>
                <a:cs typeface="Times New Roman"/>
              </a:rPr>
              <a:t> </a:t>
            </a:r>
            <a:r>
              <a:rPr sz="2200" dirty="0" smtClean="0">
                <a:solidFill>
                  <a:srgbClr val="232852"/>
                </a:solidFill>
                <a:cs typeface="Calibri"/>
              </a:rPr>
              <a:t>Linux, </a:t>
            </a:r>
            <a:r>
              <a:rPr sz="2200" spc="234" dirty="0" smtClean="0">
                <a:solidFill>
                  <a:srgbClr val="232852"/>
                </a:solidFill>
                <a:cs typeface="Calibri"/>
              </a:rPr>
              <a:t> </a:t>
            </a:r>
            <a:r>
              <a:rPr sz="2200" dirty="0" smtClean="0">
                <a:solidFill>
                  <a:srgbClr val="232852"/>
                </a:solidFill>
                <a:cs typeface="Calibri"/>
              </a:rPr>
              <a:t>işl</a:t>
            </a:r>
            <a:r>
              <a:rPr sz="2200" spc="-9" dirty="0" smtClean="0">
                <a:solidFill>
                  <a:srgbClr val="232852"/>
                </a:solidFill>
                <a:cs typeface="Calibri"/>
              </a:rPr>
              <a:t>e</a:t>
            </a:r>
            <a:r>
              <a:rPr sz="2200" dirty="0" smtClean="0">
                <a:solidFill>
                  <a:srgbClr val="232852"/>
                </a:solidFill>
                <a:cs typeface="Calibri"/>
              </a:rPr>
              <a:t>tim </a:t>
            </a:r>
            <a:r>
              <a:rPr sz="2200" spc="287" dirty="0" smtClean="0">
                <a:solidFill>
                  <a:srgbClr val="232852"/>
                </a:solidFill>
                <a:cs typeface="Calibri"/>
              </a:rPr>
              <a:t> </a:t>
            </a:r>
            <a:r>
              <a:rPr sz="2200" dirty="0" smtClean="0">
                <a:solidFill>
                  <a:srgbClr val="232852"/>
                </a:solidFill>
                <a:cs typeface="Calibri"/>
              </a:rPr>
              <a:t>si</a:t>
            </a:r>
            <a:r>
              <a:rPr sz="2200" spc="-14" dirty="0" smtClean="0">
                <a:solidFill>
                  <a:srgbClr val="232852"/>
                </a:solidFill>
                <a:cs typeface="Calibri"/>
              </a:rPr>
              <a:t>st</a:t>
            </a:r>
            <a:r>
              <a:rPr sz="2200" spc="9" dirty="0" smtClean="0">
                <a:solidFill>
                  <a:srgbClr val="232852"/>
                </a:solidFill>
                <a:cs typeface="Calibri"/>
              </a:rPr>
              <a:t>e</a:t>
            </a:r>
            <a:r>
              <a:rPr sz="2200" dirty="0" smtClean="0">
                <a:solidFill>
                  <a:srgbClr val="232852"/>
                </a:solidFill>
                <a:cs typeface="Calibri"/>
              </a:rPr>
              <a:t>minin </a:t>
            </a:r>
            <a:r>
              <a:rPr sz="2200" spc="203" dirty="0" smtClean="0">
                <a:solidFill>
                  <a:srgbClr val="232852"/>
                </a:solidFill>
                <a:cs typeface="Calibri"/>
              </a:rPr>
              <a:t> </a:t>
            </a:r>
            <a:r>
              <a:rPr sz="2200" dirty="0" smtClean="0">
                <a:solidFill>
                  <a:srgbClr val="232852"/>
                </a:solidFill>
                <a:cs typeface="Calibri"/>
              </a:rPr>
              <a:t>çeki</a:t>
            </a:r>
            <a:r>
              <a:rPr sz="2200" spc="-19" dirty="0" smtClean="0">
                <a:solidFill>
                  <a:srgbClr val="232852"/>
                </a:solidFill>
                <a:cs typeface="Calibri"/>
              </a:rPr>
              <a:t>r</a:t>
            </a:r>
            <a:r>
              <a:rPr sz="2200" dirty="0" smtClean="0">
                <a:solidFill>
                  <a:srgbClr val="232852"/>
                </a:solidFill>
                <a:cs typeface="Calibri"/>
              </a:rPr>
              <a:t>deği</a:t>
            </a:r>
            <a:r>
              <a:rPr sz="2200" spc="-4" dirty="0" smtClean="0">
                <a:solidFill>
                  <a:srgbClr val="232852"/>
                </a:solidFill>
                <a:cs typeface="Calibri"/>
              </a:rPr>
              <a:t>d</a:t>
            </a:r>
            <a:r>
              <a:rPr sz="2200" dirty="0" smtClean="0">
                <a:solidFill>
                  <a:srgbClr val="232852"/>
                </a:solidFill>
                <a:cs typeface="Calibri"/>
              </a:rPr>
              <a:t>i</a:t>
            </a:r>
            <a:r>
              <a:rPr sz="2200" spc="-189" dirty="0" smtClean="0">
                <a:solidFill>
                  <a:srgbClr val="232852"/>
                </a:solidFill>
                <a:cs typeface="Calibri"/>
              </a:rPr>
              <a:t>r</a:t>
            </a:r>
            <a:r>
              <a:rPr sz="2200" dirty="0" smtClean="0">
                <a:solidFill>
                  <a:srgbClr val="232852"/>
                </a:solidFill>
                <a:cs typeface="Calibri"/>
              </a:rPr>
              <a:t>, </a:t>
            </a:r>
            <a:r>
              <a:rPr sz="2200" spc="232" dirty="0" smtClean="0">
                <a:solidFill>
                  <a:srgbClr val="232852"/>
                </a:solidFill>
                <a:cs typeface="Calibri"/>
              </a:rPr>
              <a:t> </a:t>
            </a:r>
            <a:r>
              <a:rPr sz="2200" spc="-34" dirty="0" smtClean="0">
                <a:solidFill>
                  <a:srgbClr val="232852"/>
                </a:solidFill>
                <a:cs typeface="Calibri"/>
              </a:rPr>
              <a:t>a</a:t>
            </a:r>
            <a:r>
              <a:rPr sz="2200" dirty="0" smtClean="0">
                <a:solidFill>
                  <a:srgbClr val="232852"/>
                </a:solidFill>
                <a:cs typeface="Calibri"/>
              </a:rPr>
              <a:t>ynı </a:t>
            </a:r>
            <a:r>
              <a:rPr sz="2200" spc="255" dirty="0" smtClean="0">
                <a:solidFill>
                  <a:srgbClr val="232852"/>
                </a:solidFill>
                <a:cs typeface="Calibri"/>
              </a:rPr>
              <a:t> </a:t>
            </a:r>
            <a:r>
              <a:rPr sz="2200" spc="-39" dirty="0" smtClean="0">
                <a:solidFill>
                  <a:srgbClr val="232852"/>
                </a:solidFill>
                <a:cs typeface="Calibri"/>
              </a:rPr>
              <a:t>z</a:t>
            </a:r>
            <a:r>
              <a:rPr sz="2200" dirty="0" smtClean="0">
                <a:solidFill>
                  <a:srgbClr val="232852"/>
                </a:solidFill>
                <a:cs typeface="Calibri"/>
              </a:rPr>
              <a:t>amanda </a:t>
            </a:r>
            <a:r>
              <a:rPr sz="2200" spc="216" dirty="0" smtClean="0">
                <a:solidFill>
                  <a:srgbClr val="232852"/>
                </a:solidFill>
                <a:cs typeface="Calibri"/>
              </a:rPr>
              <a:t> </a:t>
            </a:r>
            <a:r>
              <a:rPr sz="2200" spc="-25" dirty="0" smtClean="0">
                <a:solidFill>
                  <a:srgbClr val="232852"/>
                </a:solidFill>
                <a:cs typeface="Calibri"/>
              </a:rPr>
              <a:t>g</a:t>
            </a:r>
            <a:r>
              <a:rPr sz="2200" dirty="0" smtClean="0">
                <a:solidFill>
                  <a:srgbClr val="232852"/>
                </a:solidFill>
                <a:cs typeface="Calibri"/>
              </a:rPr>
              <a:t>e</a:t>
            </a:r>
            <a:r>
              <a:rPr sz="2200" spc="4" dirty="0" smtClean="0">
                <a:solidFill>
                  <a:srgbClr val="232852"/>
                </a:solidFill>
                <a:cs typeface="Calibri"/>
              </a:rPr>
              <a:t>n</a:t>
            </a:r>
            <a:r>
              <a:rPr sz="2200" dirty="0" smtClean="0">
                <a:solidFill>
                  <a:srgbClr val="232852"/>
                </a:solidFill>
                <a:cs typeface="Calibri"/>
              </a:rPr>
              <a:t>el</a:t>
            </a:r>
            <a:endParaRPr sz="2200" dirty="0">
              <a:solidFill>
                <a:prstClr val="black"/>
              </a:solidFill>
              <a:cs typeface="Calibri"/>
            </a:endParaRPr>
          </a:p>
          <a:p>
            <a:pPr marL="804976" defTabSz="914400">
              <a:lnSpc>
                <a:spcPts val="2640"/>
              </a:lnSpc>
              <a:spcBef>
                <a:spcPts val="132"/>
              </a:spcBef>
            </a:pPr>
            <a:r>
              <a:rPr sz="3300" baseline="1241" dirty="0" smtClean="0">
                <a:solidFill>
                  <a:srgbClr val="232852"/>
                </a:solidFill>
                <a:cs typeface="Calibri"/>
              </a:rPr>
              <a:t>adıdı</a:t>
            </a:r>
            <a:r>
              <a:rPr sz="3300" spc="-214" baseline="1241" dirty="0" smtClean="0">
                <a:solidFill>
                  <a:srgbClr val="232852"/>
                </a:solidFill>
                <a:cs typeface="Calibri"/>
              </a:rPr>
              <a:t>r</a:t>
            </a:r>
            <a:r>
              <a:rPr sz="3300" baseline="1241" dirty="0" smtClean="0">
                <a:solidFill>
                  <a:srgbClr val="232852"/>
                </a:solidFill>
                <a:cs typeface="Calibri"/>
              </a:rPr>
              <a:t>.</a:t>
            </a:r>
            <a:endParaRPr sz="2200" dirty="0">
              <a:solidFill>
                <a:prstClr val="black"/>
              </a:solidFill>
              <a:cs typeface="Calibri"/>
            </a:endParaRPr>
          </a:p>
          <a:p>
            <a:pPr marL="530656" defTabSz="914400">
              <a:lnSpc>
                <a:spcPct val="101725"/>
              </a:lnSpc>
              <a:spcBef>
                <a:spcPts val="352"/>
              </a:spcBef>
            </a:pPr>
            <a:r>
              <a:rPr sz="1650" dirty="0" smtClean="0">
                <a:solidFill>
                  <a:srgbClr val="619DD1"/>
                </a:solidFill>
                <a:latin typeface="Wingdings 2"/>
                <a:cs typeface="Wingdings 2"/>
              </a:rPr>
              <a:t></a:t>
            </a:r>
            <a:r>
              <a:rPr sz="1650" spc="272" dirty="0" smtClean="0">
                <a:solidFill>
                  <a:srgbClr val="619DD1"/>
                </a:solidFill>
                <a:latin typeface="Times New Roman"/>
                <a:cs typeface="Times New Roman"/>
              </a:rPr>
              <a:t> </a:t>
            </a:r>
            <a:r>
              <a:rPr sz="2200" dirty="0" smtClean="0">
                <a:solidFill>
                  <a:srgbClr val="232852"/>
                </a:solidFill>
                <a:cs typeface="Calibri"/>
              </a:rPr>
              <a:t>Linus</a:t>
            </a:r>
            <a:r>
              <a:rPr sz="2200" spc="-9" dirty="0" smtClean="0">
                <a:solidFill>
                  <a:srgbClr val="232852"/>
                </a:solidFill>
                <a:cs typeface="Calibri"/>
              </a:rPr>
              <a:t> </a:t>
            </a:r>
            <a:r>
              <a:rPr sz="2200" spc="-194" dirty="0" smtClean="0">
                <a:solidFill>
                  <a:srgbClr val="232852"/>
                </a:solidFill>
                <a:cs typeface="Calibri"/>
              </a:rPr>
              <a:t>T</a:t>
            </a:r>
            <a:r>
              <a:rPr sz="2200" dirty="0" smtClean="0">
                <a:solidFill>
                  <a:srgbClr val="232852"/>
                </a:solidFill>
                <a:cs typeface="Calibri"/>
              </a:rPr>
              <a:t>o</a:t>
            </a:r>
            <a:r>
              <a:rPr sz="2200" spc="29" dirty="0" smtClean="0">
                <a:solidFill>
                  <a:srgbClr val="232852"/>
                </a:solidFill>
                <a:cs typeface="Calibri"/>
              </a:rPr>
              <a:t>r</a:t>
            </a:r>
            <a:r>
              <a:rPr sz="2200" spc="-29" dirty="0" smtClean="0">
                <a:solidFill>
                  <a:srgbClr val="232852"/>
                </a:solidFill>
                <a:cs typeface="Calibri"/>
              </a:rPr>
              <a:t>v</a:t>
            </a:r>
            <a:r>
              <a:rPr sz="2200" dirty="0" smtClean="0">
                <a:solidFill>
                  <a:srgbClr val="232852"/>
                </a:solidFill>
                <a:cs typeface="Calibri"/>
              </a:rPr>
              <a:t>alds</a:t>
            </a:r>
            <a:r>
              <a:rPr sz="2200" spc="-56" dirty="0" smtClean="0">
                <a:solidFill>
                  <a:srgbClr val="232852"/>
                </a:solidFill>
                <a:cs typeface="Calibri"/>
              </a:rPr>
              <a:t> </a:t>
            </a:r>
            <a:r>
              <a:rPr sz="2200" spc="-29" dirty="0" smtClean="0">
                <a:solidFill>
                  <a:srgbClr val="232852"/>
                </a:solidFill>
                <a:cs typeface="Calibri"/>
              </a:rPr>
              <a:t>t</a:t>
            </a:r>
            <a:r>
              <a:rPr sz="2200" dirty="0" smtClean="0">
                <a:solidFill>
                  <a:srgbClr val="232852"/>
                </a:solidFill>
                <a:cs typeface="Calibri"/>
              </a:rPr>
              <a:t>a</a:t>
            </a:r>
            <a:r>
              <a:rPr sz="2200" spc="-44" dirty="0" smtClean="0">
                <a:solidFill>
                  <a:srgbClr val="232852"/>
                </a:solidFill>
                <a:cs typeface="Calibri"/>
              </a:rPr>
              <a:t>r</a:t>
            </a:r>
            <a:r>
              <a:rPr sz="2200" spc="-9" dirty="0" smtClean="0">
                <a:solidFill>
                  <a:srgbClr val="232852"/>
                </a:solidFill>
                <a:cs typeface="Calibri"/>
              </a:rPr>
              <a:t>a</a:t>
            </a:r>
            <a:r>
              <a:rPr sz="2200" dirty="0" smtClean="0">
                <a:solidFill>
                  <a:srgbClr val="232852"/>
                </a:solidFill>
                <a:cs typeface="Calibri"/>
              </a:rPr>
              <a:t>fından</a:t>
            </a:r>
            <a:r>
              <a:rPr sz="2200" spc="-97" dirty="0" smtClean="0">
                <a:solidFill>
                  <a:srgbClr val="232852"/>
                </a:solidFill>
                <a:cs typeface="Calibri"/>
              </a:rPr>
              <a:t> </a:t>
            </a:r>
            <a:r>
              <a:rPr sz="2200" dirty="0" smtClean="0">
                <a:solidFill>
                  <a:srgbClr val="232852"/>
                </a:solidFill>
                <a:cs typeface="Calibri"/>
              </a:rPr>
              <a:t>1991 yılı</a:t>
            </a:r>
            <a:r>
              <a:rPr sz="2200" spc="-4" dirty="0" smtClean="0">
                <a:solidFill>
                  <a:srgbClr val="232852"/>
                </a:solidFill>
                <a:cs typeface="Calibri"/>
              </a:rPr>
              <a:t>n</a:t>
            </a:r>
            <a:r>
              <a:rPr sz="2200" dirty="0" smtClean="0">
                <a:solidFill>
                  <a:srgbClr val="232852"/>
                </a:solidFill>
                <a:cs typeface="Calibri"/>
              </a:rPr>
              <a:t>da</a:t>
            </a:r>
            <a:r>
              <a:rPr sz="2200" spc="-37" dirty="0" smtClean="0">
                <a:solidFill>
                  <a:srgbClr val="232852"/>
                </a:solidFill>
                <a:cs typeface="Calibri"/>
              </a:rPr>
              <a:t> </a:t>
            </a:r>
            <a:r>
              <a:rPr sz="2200" spc="-25" dirty="0" smtClean="0">
                <a:solidFill>
                  <a:srgbClr val="232852"/>
                </a:solidFill>
                <a:cs typeface="Calibri"/>
              </a:rPr>
              <a:t>g</a:t>
            </a:r>
            <a:r>
              <a:rPr sz="2200" dirty="0" smtClean="0">
                <a:solidFill>
                  <a:srgbClr val="232852"/>
                </a:solidFill>
                <a:cs typeface="Calibri"/>
              </a:rPr>
              <a:t>eli</a:t>
            </a:r>
            <a:r>
              <a:rPr sz="2200" spc="-25" dirty="0" smtClean="0">
                <a:solidFill>
                  <a:srgbClr val="232852"/>
                </a:solidFill>
                <a:cs typeface="Calibri"/>
              </a:rPr>
              <a:t>ş</a:t>
            </a:r>
            <a:r>
              <a:rPr sz="2200" dirty="0" smtClean="0">
                <a:solidFill>
                  <a:srgbClr val="232852"/>
                </a:solidFill>
                <a:cs typeface="Calibri"/>
              </a:rPr>
              <a:t>tir</a:t>
            </a:r>
            <a:r>
              <a:rPr sz="2200" spc="-4" dirty="0" smtClean="0">
                <a:solidFill>
                  <a:srgbClr val="232852"/>
                </a:solidFill>
                <a:cs typeface="Calibri"/>
              </a:rPr>
              <a:t>i</a:t>
            </a:r>
            <a:r>
              <a:rPr sz="2200" dirty="0" smtClean="0">
                <a:solidFill>
                  <a:srgbClr val="232852"/>
                </a:solidFill>
                <a:cs typeface="Calibri"/>
              </a:rPr>
              <a:t>lm</a:t>
            </a:r>
            <a:r>
              <a:rPr sz="2200" spc="-9" dirty="0" smtClean="0">
                <a:solidFill>
                  <a:srgbClr val="232852"/>
                </a:solidFill>
                <a:cs typeface="Calibri"/>
              </a:rPr>
              <a:t>i</a:t>
            </a:r>
            <a:r>
              <a:rPr sz="2200" spc="-19" dirty="0" smtClean="0">
                <a:solidFill>
                  <a:srgbClr val="232852"/>
                </a:solidFill>
                <a:cs typeface="Calibri"/>
              </a:rPr>
              <a:t>ş</a:t>
            </a:r>
            <a:r>
              <a:rPr sz="2200" dirty="0" smtClean="0">
                <a:solidFill>
                  <a:srgbClr val="232852"/>
                </a:solidFill>
                <a:cs typeface="Calibri"/>
              </a:rPr>
              <a:t>ti</a:t>
            </a:r>
            <a:r>
              <a:rPr sz="2200" spc="-219" dirty="0" smtClean="0">
                <a:solidFill>
                  <a:srgbClr val="232852"/>
                </a:solidFill>
                <a:cs typeface="Calibri"/>
              </a:rPr>
              <a:t>r</a:t>
            </a:r>
            <a:r>
              <a:rPr sz="2200" dirty="0" smtClean="0">
                <a:solidFill>
                  <a:srgbClr val="232852"/>
                </a:solidFill>
                <a:cs typeface="Calibri"/>
              </a:rPr>
              <a:t>.</a:t>
            </a:r>
            <a:endParaRPr sz="2200" dirty="0">
              <a:solidFill>
                <a:prstClr val="black"/>
              </a:solidFill>
              <a:cs typeface="Calibri"/>
            </a:endParaRPr>
          </a:p>
          <a:p>
            <a:pPr marL="804976" marR="336532" indent="-274319" defTabSz="914400">
              <a:lnSpc>
                <a:spcPts val="2640"/>
              </a:lnSpc>
              <a:spcBef>
                <a:spcPts val="597"/>
              </a:spcBef>
            </a:pPr>
            <a:r>
              <a:rPr sz="1650" dirty="0" smtClean="0">
                <a:solidFill>
                  <a:srgbClr val="619DD1"/>
                </a:solidFill>
                <a:latin typeface="Wingdings 2"/>
                <a:cs typeface="Wingdings 2"/>
              </a:rPr>
              <a:t></a:t>
            </a:r>
            <a:r>
              <a:rPr sz="1650" spc="277" dirty="0" smtClean="0">
                <a:solidFill>
                  <a:srgbClr val="619DD1"/>
                </a:solidFill>
                <a:latin typeface="Times New Roman"/>
                <a:cs typeface="Times New Roman"/>
              </a:rPr>
              <a:t> </a:t>
            </a:r>
            <a:r>
              <a:rPr sz="2200" dirty="0" smtClean="0">
                <a:solidFill>
                  <a:srgbClr val="232852"/>
                </a:solidFill>
                <a:cs typeface="Calibri"/>
              </a:rPr>
              <a:t>Gü</a:t>
            </a:r>
            <a:r>
              <a:rPr sz="2200" spc="-4" dirty="0" smtClean="0">
                <a:solidFill>
                  <a:srgbClr val="232852"/>
                </a:solidFill>
                <a:cs typeface="Calibri"/>
              </a:rPr>
              <a:t>n</a:t>
            </a:r>
            <a:r>
              <a:rPr sz="2200" dirty="0" smtClean="0">
                <a:solidFill>
                  <a:srgbClr val="232852"/>
                </a:solidFill>
                <a:cs typeface="Calibri"/>
              </a:rPr>
              <a:t>üm</a:t>
            </a:r>
            <a:r>
              <a:rPr sz="2200" spc="4" dirty="0" smtClean="0">
                <a:solidFill>
                  <a:srgbClr val="232852"/>
                </a:solidFill>
                <a:cs typeface="Calibri"/>
              </a:rPr>
              <a:t>ü</a:t>
            </a:r>
            <a:r>
              <a:rPr sz="2200" spc="-50" dirty="0" smtClean="0">
                <a:solidFill>
                  <a:srgbClr val="232852"/>
                </a:solidFill>
                <a:cs typeface="Calibri"/>
              </a:rPr>
              <a:t>z</a:t>
            </a:r>
            <a:r>
              <a:rPr sz="2200" dirty="0" smtClean="0">
                <a:solidFill>
                  <a:srgbClr val="232852"/>
                </a:solidFill>
                <a:cs typeface="Calibri"/>
              </a:rPr>
              <a:t>de</a:t>
            </a:r>
            <a:r>
              <a:rPr sz="2200" spc="273" dirty="0" smtClean="0">
                <a:solidFill>
                  <a:srgbClr val="232852"/>
                </a:solidFill>
                <a:cs typeface="Calibri"/>
              </a:rPr>
              <a:t> </a:t>
            </a:r>
            <a:r>
              <a:rPr sz="2200" dirty="0" smtClean="0">
                <a:solidFill>
                  <a:srgbClr val="232852"/>
                </a:solidFill>
                <a:cs typeface="Calibri"/>
              </a:rPr>
              <a:t>Ö</a:t>
            </a:r>
            <a:r>
              <a:rPr sz="2200" spc="-19" dirty="0" smtClean="0">
                <a:solidFill>
                  <a:srgbClr val="232852"/>
                </a:solidFill>
                <a:cs typeface="Calibri"/>
              </a:rPr>
              <a:t>z</a:t>
            </a:r>
            <a:r>
              <a:rPr sz="2200" dirty="0" smtClean="0">
                <a:solidFill>
                  <a:srgbClr val="232852"/>
                </a:solidFill>
                <a:cs typeface="Calibri"/>
              </a:rPr>
              <a:t>gür</a:t>
            </a:r>
            <a:r>
              <a:rPr sz="2200" spc="314" dirty="0" smtClean="0">
                <a:solidFill>
                  <a:srgbClr val="232852"/>
                </a:solidFill>
                <a:cs typeface="Calibri"/>
              </a:rPr>
              <a:t> </a:t>
            </a:r>
            <a:r>
              <a:rPr sz="2200" spc="-144" dirty="0" smtClean="0">
                <a:solidFill>
                  <a:srgbClr val="232852"/>
                </a:solidFill>
                <a:cs typeface="Calibri"/>
              </a:rPr>
              <a:t>Y</a:t>
            </a:r>
            <a:r>
              <a:rPr sz="2200" dirty="0" smtClean="0">
                <a:solidFill>
                  <a:srgbClr val="232852"/>
                </a:solidFill>
                <a:cs typeface="Calibri"/>
              </a:rPr>
              <a:t>azılım</a:t>
            </a:r>
            <a:r>
              <a:rPr sz="2200" spc="299" dirty="0" smtClean="0">
                <a:solidFill>
                  <a:srgbClr val="232852"/>
                </a:solidFill>
                <a:cs typeface="Calibri"/>
              </a:rPr>
              <a:t> </a:t>
            </a:r>
            <a:r>
              <a:rPr sz="2200" dirty="0" smtClean="0">
                <a:solidFill>
                  <a:srgbClr val="232852"/>
                </a:solidFill>
                <a:cs typeface="Calibri"/>
              </a:rPr>
              <a:t>(A</a:t>
            </a:r>
            <a:r>
              <a:rPr sz="2200" spc="-9" dirty="0" smtClean="0">
                <a:solidFill>
                  <a:srgbClr val="232852"/>
                </a:solidFill>
                <a:cs typeface="Calibri"/>
              </a:rPr>
              <a:t>ç</a:t>
            </a:r>
            <a:r>
              <a:rPr sz="2200" dirty="0" smtClean="0">
                <a:solidFill>
                  <a:srgbClr val="232852"/>
                </a:solidFill>
                <a:cs typeface="Calibri"/>
              </a:rPr>
              <a:t>ık</a:t>
            </a:r>
            <a:r>
              <a:rPr sz="2200" spc="333" dirty="0" smtClean="0">
                <a:solidFill>
                  <a:srgbClr val="232852"/>
                </a:solidFill>
                <a:cs typeface="Calibri"/>
              </a:rPr>
              <a:t> </a:t>
            </a:r>
            <a:r>
              <a:rPr sz="2200" spc="-39" dirty="0" smtClean="0">
                <a:solidFill>
                  <a:srgbClr val="232852"/>
                </a:solidFill>
                <a:cs typeface="Calibri"/>
              </a:rPr>
              <a:t>k</a:t>
            </a:r>
            <a:r>
              <a:rPr sz="2200" spc="-34" dirty="0" smtClean="0">
                <a:solidFill>
                  <a:srgbClr val="232852"/>
                </a:solidFill>
                <a:cs typeface="Calibri"/>
              </a:rPr>
              <a:t>a</a:t>
            </a:r>
            <a:r>
              <a:rPr sz="2200" dirty="0" smtClean="0">
                <a:solidFill>
                  <a:srgbClr val="232852"/>
                </a:solidFill>
                <a:cs typeface="Calibri"/>
              </a:rPr>
              <a:t>ynak</a:t>
            </a:r>
            <a:r>
              <a:rPr sz="2200" spc="299" dirty="0" smtClean="0">
                <a:solidFill>
                  <a:srgbClr val="232852"/>
                </a:solidFill>
                <a:cs typeface="Calibri"/>
              </a:rPr>
              <a:t> </a:t>
            </a:r>
            <a:r>
              <a:rPr sz="2200" spc="-75" dirty="0" smtClean="0">
                <a:solidFill>
                  <a:srgbClr val="232852"/>
                </a:solidFill>
                <a:cs typeface="Calibri"/>
              </a:rPr>
              <a:t>k</a:t>
            </a:r>
            <a:r>
              <a:rPr sz="2200" spc="4" dirty="0" smtClean="0">
                <a:solidFill>
                  <a:srgbClr val="232852"/>
                </a:solidFill>
                <a:cs typeface="Calibri"/>
              </a:rPr>
              <a:t>o</a:t>
            </a:r>
            <a:r>
              <a:rPr sz="2200" dirty="0" smtClean="0">
                <a:solidFill>
                  <a:srgbClr val="232852"/>
                </a:solidFill>
                <a:cs typeface="Calibri"/>
              </a:rPr>
              <a:t>d)</a:t>
            </a:r>
            <a:r>
              <a:rPr sz="2200" spc="322" dirty="0" smtClean="0">
                <a:solidFill>
                  <a:srgbClr val="232852"/>
                </a:solidFill>
                <a:cs typeface="Calibri"/>
              </a:rPr>
              <a:t> </a:t>
            </a:r>
            <a:r>
              <a:rPr sz="2200" spc="-44" dirty="0" smtClean="0">
                <a:solidFill>
                  <a:srgbClr val="232852"/>
                </a:solidFill>
                <a:cs typeface="Calibri"/>
              </a:rPr>
              <a:t>f</a:t>
            </a:r>
            <a:r>
              <a:rPr sz="2200" dirty="0" smtClean="0">
                <a:solidFill>
                  <a:srgbClr val="232852"/>
                </a:solidFill>
                <a:cs typeface="Calibri"/>
              </a:rPr>
              <a:t>els</a:t>
            </a:r>
            <a:r>
              <a:rPr sz="2200" spc="-9" dirty="0" smtClean="0">
                <a:solidFill>
                  <a:srgbClr val="232852"/>
                </a:solidFill>
                <a:cs typeface="Calibri"/>
              </a:rPr>
              <a:t>e</a:t>
            </a:r>
            <a:r>
              <a:rPr sz="2200" spc="-44" dirty="0" smtClean="0">
                <a:solidFill>
                  <a:srgbClr val="232852"/>
                </a:solidFill>
                <a:cs typeface="Calibri"/>
              </a:rPr>
              <a:t>f</a:t>
            </a:r>
            <a:r>
              <a:rPr sz="2200" spc="9" dirty="0" smtClean="0">
                <a:solidFill>
                  <a:srgbClr val="232852"/>
                </a:solidFill>
                <a:cs typeface="Calibri"/>
              </a:rPr>
              <a:t>e</a:t>
            </a:r>
            <a:r>
              <a:rPr sz="2200" dirty="0" smtClean="0">
                <a:solidFill>
                  <a:srgbClr val="232852"/>
                </a:solidFill>
                <a:cs typeface="Calibri"/>
              </a:rPr>
              <a:t>si</a:t>
            </a:r>
            <a:r>
              <a:rPr sz="2200" spc="288" dirty="0" smtClean="0">
                <a:solidFill>
                  <a:srgbClr val="232852"/>
                </a:solidFill>
                <a:cs typeface="Calibri"/>
              </a:rPr>
              <a:t> </a:t>
            </a:r>
            <a:r>
              <a:rPr sz="2200" spc="4" dirty="0" smtClean="0">
                <a:solidFill>
                  <a:srgbClr val="232852"/>
                </a:solidFill>
                <a:cs typeface="Calibri"/>
              </a:rPr>
              <a:t>o</a:t>
            </a:r>
            <a:r>
              <a:rPr sz="2200" dirty="0" smtClean="0">
                <a:solidFill>
                  <a:srgbClr val="232852"/>
                </a:solidFill>
                <a:cs typeface="Calibri"/>
              </a:rPr>
              <a:t>la</a:t>
            </a:r>
            <a:r>
              <a:rPr sz="2200" spc="-39" dirty="0" smtClean="0">
                <a:solidFill>
                  <a:srgbClr val="232852"/>
                </a:solidFill>
                <a:cs typeface="Calibri"/>
              </a:rPr>
              <a:t>r</a:t>
            </a:r>
            <a:r>
              <a:rPr sz="2200" dirty="0" smtClean="0">
                <a:solidFill>
                  <a:srgbClr val="232852"/>
                </a:solidFill>
                <a:cs typeface="Calibri"/>
              </a:rPr>
              <a:t>ak </a:t>
            </a:r>
            <a:r>
              <a:rPr sz="2200" spc="-39" dirty="0" smtClean="0">
                <a:solidFill>
                  <a:srgbClr val="232852"/>
                </a:solidFill>
                <a:cs typeface="Calibri"/>
              </a:rPr>
              <a:t>k</a:t>
            </a:r>
            <a:r>
              <a:rPr sz="2200" dirty="0" smtClean="0">
                <a:solidFill>
                  <a:srgbClr val="232852"/>
                </a:solidFill>
                <a:cs typeface="Calibri"/>
              </a:rPr>
              <a:t>abul</a:t>
            </a:r>
            <a:r>
              <a:rPr sz="2200" spc="-48" dirty="0" smtClean="0">
                <a:solidFill>
                  <a:srgbClr val="232852"/>
                </a:solidFill>
                <a:cs typeface="Calibri"/>
              </a:rPr>
              <a:t> </a:t>
            </a:r>
            <a:r>
              <a:rPr sz="2200" dirty="0" smtClean="0">
                <a:solidFill>
                  <a:srgbClr val="232852"/>
                </a:solidFill>
                <a:cs typeface="Calibri"/>
              </a:rPr>
              <a:t>edebileceğimiz</a:t>
            </a:r>
            <a:r>
              <a:rPr sz="2200" spc="-92" dirty="0" smtClean="0">
                <a:solidFill>
                  <a:srgbClr val="232852"/>
                </a:solidFill>
                <a:cs typeface="Calibri"/>
              </a:rPr>
              <a:t> </a:t>
            </a:r>
            <a:r>
              <a:rPr sz="2200" dirty="0" smtClean="0">
                <a:solidFill>
                  <a:srgbClr val="232852"/>
                </a:solidFill>
                <a:cs typeface="Calibri"/>
              </a:rPr>
              <a:t>bir</a:t>
            </a:r>
            <a:r>
              <a:rPr sz="2200" spc="-39" dirty="0" smtClean="0">
                <a:solidFill>
                  <a:srgbClr val="232852"/>
                </a:solidFill>
                <a:cs typeface="Calibri"/>
              </a:rPr>
              <a:t> </a:t>
            </a:r>
            <a:r>
              <a:rPr sz="2200" spc="-34" dirty="0" smtClean="0">
                <a:solidFill>
                  <a:srgbClr val="232852"/>
                </a:solidFill>
                <a:cs typeface="Calibri"/>
              </a:rPr>
              <a:t>y</a:t>
            </a:r>
            <a:r>
              <a:rPr sz="2200" dirty="0" smtClean="0">
                <a:solidFill>
                  <a:srgbClr val="232852"/>
                </a:solidFill>
                <a:cs typeface="Calibri"/>
              </a:rPr>
              <a:t>apı</a:t>
            </a:r>
            <a:r>
              <a:rPr sz="2200" spc="-17" dirty="0" smtClean="0">
                <a:solidFill>
                  <a:srgbClr val="232852"/>
                </a:solidFill>
                <a:cs typeface="Calibri"/>
              </a:rPr>
              <a:t> </a:t>
            </a:r>
            <a:r>
              <a:rPr sz="2200" dirty="0" smtClean="0">
                <a:solidFill>
                  <a:srgbClr val="232852"/>
                </a:solidFill>
                <a:cs typeface="Calibri"/>
              </a:rPr>
              <a:t>ile</a:t>
            </a:r>
            <a:r>
              <a:rPr sz="2200" spc="-20" dirty="0" smtClean="0">
                <a:solidFill>
                  <a:srgbClr val="232852"/>
                </a:solidFill>
                <a:cs typeface="Calibri"/>
              </a:rPr>
              <a:t> </a:t>
            </a:r>
            <a:r>
              <a:rPr sz="2200" spc="-25" dirty="0" smtClean="0">
                <a:solidFill>
                  <a:srgbClr val="232852"/>
                </a:solidFill>
                <a:cs typeface="Calibri"/>
              </a:rPr>
              <a:t>g</a:t>
            </a:r>
            <a:r>
              <a:rPr sz="2200" dirty="0" smtClean="0">
                <a:solidFill>
                  <a:srgbClr val="232852"/>
                </a:solidFill>
                <a:cs typeface="Calibri"/>
              </a:rPr>
              <a:t>eli</a:t>
            </a:r>
            <a:r>
              <a:rPr sz="2200" spc="-19" dirty="0" smtClean="0">
                <a:solidFill>
                  <a:srgbClr val="232852"/>
                </a:solidFill>
                <a:cs typeface="Calibri"/>
              </a:rPr>
              <a:t>ş</a:t>
            </a:r>
            <a:r>
              <a:rPr sz="2200" dirty="0" smtClean="0">
                <a:solidFill>
                  <a:srgbClr val="232852"/>
                </a:solidFill>
                <a:cs typeface="Calibri"/>
              </a:rPr>
              <a:t>tiril</a:t>
            </a:r>
            <a:r>
              <a:rPr sz="2200" spc="-9" dirty="0" smtClean="0">
                <a:solidFill>
                  <a:srgbClr val="232852"/>
                </a:solidFill>
                <a:cs typeface="Calibri"/>
              </a:rPr>
              <a:t>m</a:t>
            </a:r>
            <a:r>
              <a:rPr sz="2200" dirty="0" smtClean="0">
                <a:solidFill>
                  <a:srgbClr val="232852"/>
                </a:solidFill>
                <a:cs typeface="Calibri"/>
              </a:rPr>
              <a:t>e</a:t>
            </a:r>
            <a:r>
              <a:rPr sz="2200" spc="-19" dirty="0" smtClean="0">
                <a:solidFill>
                  <a:srgbClr val="232852"/>
                </a:solidFill>
                <a:cs typeface="Calibri"/>
              </a:rPr>
              <a:t>k</a:t>
            </a:r>
            <a:r>
              <a:rPr sz="2200" spc="-29" dirty="0" smtClean="0">
                <a:solidFill>
                  <a:srgbClr val="232852"/>
                </a:solidFill>
                <a:cs typeface="Calibri"/>
              </a:rPr>
              <a:t>t</a:t>
            </a:r>
            <a:r>
              <a:rPr sz="2200" dirty="0" smtClean="0">
                <a:solidFill>
                  <a:srgbClr val="232852"/>
                </a:solidFill>
                <a:cs typeface="Calibri"/>
              </a:rPr>
              <a:t>edir</a:t>
            </a:r>
            <a:r>
              <a:rPr sz="2200" spc="34" dirty="0" smtClean="0">
                <a:solidFill>
                  <a:srgbClr val="232852"/>
                </a:solidFill>
                <a:cs typeface="Calibri"/>
              </a:rPr>
              <a:t> </a:t>
            </a:r>
            <a:r>
              <a:rPr sz="2200" dirty="0" smtClean="0">
                <a:solidFill>
                  <a:srgbClr val="232852"/>
                </a:solidFill>
                <a:cs typeface="Calibri"/>
              </a:rPr>
              <a:t>(</a:t>
            </a:r>
            <a:r>
              <a:rPr sz="2200" spc="-9" dirty="0" smtClean="0">
                <a:solidFill>
                  <a:srgbClr val="232852"/>
                </a:solidFill>
                <a:cs typeface="Calibri"/>
              </a:rPr>
              <a:t>G</a:t>
            </a:r>
            <a:r>
              <a:rPr sz="2200" dirty="0" smtClean="0">
                <a:solidFill>
                  <a:srgbClr val="232852"/>
                </a:solidFill>
                <a:cs typeface="Calibri"/>
              </a:rPr>
              <a:t>N</a:t>
            </a:r>
            <a:r>
              <a:rPr sz="2200" spc="-4" dirty="0" smtClean="0">
                <a:solidFill>
                  <a:srgbClr val="232852"/>
                </a:solidFill>
                <a:cs typeface="Calibri"/>
              </a:rPr>
              <a:t>U</a:t>
            </a:r>
            <a:r>
              <a:rPr sz="2200" dirty="0" smtClean="0">
                <a:solidFill>
                  <a:srgbClr val="232852"/>
                </a:solidFill>
                <a:cs typeface="Calibri"/>
              </a:rPr>
              <a:t>/GPL).</a:t>
            </a:r>
            <a:endParaRPr sz="2200" dirty="0">
              <a:solidFill>
                <a:prstClr val="black"/>
              </a:solidFill>
              <a:cs typeface="Calibri"/>
            </a:endParaRPr>
          </a:p>
          <a:p>
            <a:pPr marL="530656" defTabSz="914400">
              <a:lnSpc>
                <a:spcPct val="101725"/>
              </a:lnSpc>
              <a:spcBef>
                <a:spcPts val="415"/>
              </a:spcBef>
            </a:pPr>
            <a:r>
              <a:rPr sz="1650" dirty="0" smtClean="0">
                <a:solidFill>
                  <a:srgbClr val="619DD1"/>
                </a:solidFill>
                <a:latin typeface="Wingdings 2"/>
                <a:cs typeface="Wingdings 2"/>
              </a:rPr>
              <a:t></a:t>
            </a:r>
            <a:r>
              <a:rPr sz="1650" spc="277" dirty="0" smtClean="0">
                <a:solidFill>
                  <a:srgbClr val="619DD1"/>
                </a:solidFill>
                <a:latin typeface="Times New Roman"/>
                <a:cs typeface="Times New Roman"/>
              </a:rPr>
              <a:t> </a:t>
            </a:r>
            <a:r>
              <a:rPr sz="2200" dirty="0" smtClean="0">
                <a:solidFill>
                  <a:srgbClr val="232852"/>
                </a:solidFill>
                <a:cs typeface="Calibri"/>
              </a:rPr>
              <a:t>Çeki</a:t>
            </a:r>
            <a:r>
              <a:rPr sz="2200" spc="-19" dirty="0" smtClean="0">
                <a:solidFill>
                  <a:srgbClr val="232852"/>
                </a:solidFill>
                <a:cs typeface="Calibri"/>
              </a:rPr>
              <a:t>r</a:t>
            </a:r>
            <a:r>
              <a:rPr sz="2200" dirty="0" smtClean="0">
                <a:solidFill>
                  <a:srgbClr val="232852"/>
                </a:solidFill>
                <a:cs typeface="Calibri"/>
              </a:rPr>
              <a:t>dek</a:t>
            </a:r>
            <a:r>
              <a:rPr sz="2200" spc="474" dirty="0" smtClean="0">
                <a:solidFill>
                  <a:srgbClr val="232852"/>
                </a:solidFill>
                <a:cs typeface="Calibri"/>
              </a:rPr>
              <a:t> </a:t>
            </a:r>
            <a:r>
              <a:rPr sz="2200" spc="4" dirty="0" smtClean="0">
                <a:solidFill>
                  <a:srgbClr val="232852"/>
                </a:solidFill>
                <a:cs typeface="Calibri"/>
              </a:rPr>
              <a:t>o</a:t>
            </a:r>
            <a:r>
              <a:rPr sz="2200" dirty="0" smtClean="0">
                <a:solidFill>
                  <a:srgbClr val="232852"/>
                </a:solidFill>
                <a:cs typeface="Calibri"/>
              </a:rPr>
              <a:t>la</a:t>
            </a:r>
            <a:r>
              <a:rPr sz="2200" spc="-39" dirty="0" smtClean="0">
                <a:solidFill>
                  <a:srgbClr val="232852"/>
                </a:solidFill>
                <a:cs typeface="Calibri"/>
              </a:rPr>
              <a:t>r</a:t>
            </a:r>
            <a:r>
              <a:rPr sz="2200" dirty="0" smtClean="0">
                <a:solidFill>
                  <a:srgbClr val="232852"/>
                </a:solidFill>
                <a:cs typeface="Calibri"/>
              </a:rPr>
              <a:t>ak</a:t>
            </a:r>
            <a:r>
              <a:rPr sz="2200" spc="461" dirty="0" smtClean="0">
                <a:solidFill>
                  <a:srgbClr val="232852"/>
                </a:solidFill>
                <a:cs typeface="Calibri"/>
              </a:rPr>
              <a:t> </a:t>
            </a:r>
            <a:r>
              <a:rPr sz="2200" dirty="0" smtClean="0">
                <a:solidFill>
                  <a:srgbClr val="232852"/>
                </a:solidFill>
                <a:cs typeface="Calibri"/>
              </a:rPr>
              <a:t>Linux</a:t>
            </a:r>
            <a:r>
              <a:rPr sz="2200" spc="460" dirty="0" smtClean="0">
                <a:solidFill>
                  <a:srgbClr val="232852"/>
                </a:solidFill>
                <a:cs typeface="Calibri"/>
              </a:rPr>
              <a:t> </a:t>
            </a:r>
            <a:r>
              <a:rPr sz="2200" spc="-25" dirty="0" smtClean="0">
                <a:solidFill>
                  <a:srgbClr val="232852"/>
                </a:solidFill>
                <a:cs typeface="Calibri"/>
              </a:rPr>
              <a:t>k</a:t>
            </a:r>
            <a:r>
              <a:rPr sz="2200" dirty="0" smtClean="0">
                <a:solidFill>
                  <a:srgbClr val="232852"/>
                </a:solidFill>
                <a:cs typeface="Calibri"/>
              </a:rPr>
              <a:t>ullanan</a:t>
            </a:r>
            <a:r>
              <a:rPr sz="2200" spc="436" dirty="0" smtClean="0">
                <a:solidFill>
                  <a:srgbClr val="232852"/>
                </a:solidFill>
                <a:cs typeface="Calibri"/>
              </a:rPr>
              <a:t> </a:t>
            </a:r>
            <a:r>
              <a:rPr sz="2200" dirty="0" smtClean="0">
                <a:solidFill>
                  <a:srgbClr val="232852"/>
                </a:solidFill>
                <a:cs typeface="Calibri"/>
              </a:rPr>
              <a:t>pek</a:t>
            </a:r>
            <a:r>
              <a:rPr sz="2200" spc="479" dirty="0" smtClean="0">
                <a:solidFill>
                  <a:srgbClr val="232852"/>
                </a:solidFill>
                <a:cs typeface="Calibri"/>
              </a:rPr>
              <a:t> </a:t>
            </a:r>
            <a:r>
              <a:rPr sz="2200" spc="-29" dirty="0" smtClean="0">
                <a:solidFill>
                  <a:srgbClr val="232852"/>
                </a:solidFill>
                <a:cs typeface="Calibri"/>
              </a:rPr>
              <a:t>ç</a:t>
            </a:r>
            <a:r>
              <a:rPr sz="2200" spc="19" dirty="0" smtClean="0">
                <a:solidFill>
                  <a:srgbClr val="232852"/>
                </a:solidFill>
                <a:cs typeface="Calibri"/>
              </a:rPr>
              <a:t>o</a:t>
            </a:r>
            <a:r>
              <a:rPr sz="2200" dirty="0" smtClean="0">
                <a:solidFill>
                  <a:srgbClr val="232852"/>
                </a:solidFill>
                <a:cs typeface="Calibri"/>
              </a:rPr>
              <a:t>k</a:t>
            </a:r>
            <a:r>
              <a:rPr sz="2200" spc="495" dirty="0" smtClean="0">
                <a:solidFill>
                  <a:srgbClr val="232852"/>
                </a:solidFill>
                <a:cs typeface="Calibri"/>
              </a:rPr>
              <a:t> </a:t>
            </a:r>
            <a:r>
              <a:rPr sz="2200" dirty="0" smtClean="0">
                <a:solidFill>
                  <a:srgbClr val="232852"/>
                </a:solidFill>
                <a:cs typeface="Calibri"/>
              </a:rPr>
              <a:t>dağıtım</a:t>
            </a:r>
            <a:r>
              <a:rPr sz="2200" spc="449" dirty="0" smtClean="0">
                <a:solidFill>
                  <a:srgbClr val="232852"/>
                </a:solidFill>
                <a:cs typeface="Calibri"/>
              </a:rPr>
              <a:t> </a:t>
            </a:r>
            <a:r>
              <a:rPr sz="2200" dirty="0" smtClean="0">
                <a:solidFill>
                  <a:srgbClr val="232852"/>
                </a:solidFill>
                <a:cs typeface="Calibri"/>
              </a:rPr>
              <a:t>adı</a:t>
            </a:r>
            <a:r>
              <a:rPr sz="2200" spc="489" dirty="0" smtClean="0">
                <a:solidFill>
                  <a:srgbClr val="232852"/>
                </a:solidFill>
                <a:cs typeface="Calibri"/>
              </a:rPr>
              <a:t> </a:t>
            </a:r>
            <a:r>
              <a:rPr sz="2200" spc="-19" dirty="0" smtClean="0">
                <a:solidFill>
                  <a:srgbClr val="232852"/>
                </a:solidFill>
                <a:cs typeface="Calibri"/>
              </a:rPr>
              <a:t>v</a:t>
            </a:r>
            <a:r>
              <a:rPr sz="2200" dirty="0" smtClean="0">
                <a:solidFill>
                  <a:srgbClr val="232852"/>
                </a:solidFill>
                <a:cs typeface="Calibri"/>
              </a:rPr>
              <a:t>erilen</a:t>
            </a:r>
            <a:endParaRPr sz="2200" dirty="0">
              <a:solidFill>
                <a:prstClr val="black"/>
              </a:solidFill>
              <a:cs typeface="Calibri"/>
            </a:endParaRPr>
          </a:p>
          <a:p>
            <a:pPr marL="804976" defTabSz="914400">
              <a:lnSpc>
                <a:spcPts val="2640"/>
              </a:lnSpc>
              <a:spcBef>
                <a:spcPts val="132"/>
              </a:spcBef>
            </a:pPr>
            <a:r>
              <a:rPr sz="3300" baseline="1241" dirty="0" smtClean="0">
                <a:solidFill>
                  <a:srgbClr val="232852"/>
                </a:solidFill>
                <a:cs typeface="Calibri"/>
              </a:rPr>
              <a:t>sürümü</a:t>
            </a:r>
            <a:r>
              <a:rPr sz="3300" spc="-68" baseline="1241" dirty="0" smtClean="0">
                <a:solidFill>
                  <a:srgbClr val="232852"/>
                </a:solidFill>
                <a:cs typeface="Calibri"/>
              </a:rPr>
              <a:t> </a:t>
            </a:r>
            <a:r>
              <a:rPr sz="3300" baseline="1241" dirty="0" smtClean="0">
                <a:solidFill>
                  <a:srgbClr val="232852"/>
                </a:solidFill>
                <a:cs typeface="Calibri"/>
              </a:rPr>
              <a:t>m</a:t>
            </a:r>
            <a:r>
              <a:rPr sz="3300" spc="-14" baseline="1241" dirty="0" smtClean="0">
                <a:solidFill>
                  <a:srgbClr val="232852"/>
                </a:solidFill>
                <a:cs typeface="Calibri"/>
              </a:rPr>
              <a:t>e</a:t>
            </a:r>
            <a:r>
              <a:rPr sz="3300" spc="-19" baseline="1241" dirty="0" smtClean="0">
                <a:solidFill>
                  <a:srgbClr val="232852"/>
                </a:solidFill>
                <a:cs typeface="Calibri"/>
              </a:rPr>
              <a:t>v</a:t>
            </a:r>
            <a:r>
              <a:rPr sz="3300" baseline="1241" dirty="0" smtClean="0">
                <a:solidFill>
                  <a:srgbClr val="232852"/>
                </a:solidFill>
                <a:cs typeface="Calibri"/>
              </a:rPr>
              <a:t>cu</a:t>
            </a:r>
            <a:r>
              <a:rPr sz="3300" spc="-44" baseline="1241" dirty="0" smtClean="0">
                <a:solidFill>
                  <a:srgbClr val="232852"/>
                </a:solidFill>
                <a:cs typeface="Calibri"/>
              </a:rPr>
              <a:t>t</a:t>
            </a:r>
            <a:r>
              <a:rPr sz="3300" baseline="1241" dirty="0" smtClean="0">
                <a:solidFill>
                  <a:srgbClr val="232852"/>
                </a:solidFill>
                <a:cs typeface="Calibri"/>
              </a:rPr>
              <a:t>tu</a:t>
            </a:r>
            <a:r>
              <a:rPr sz="3300" spc="-219" baseline="1241" dirty="0" smtClean="0">
                <a:solidFill>
                  <a:srgbClr val="232852"/>
                </a:solidFill>
                <a:cs typeface="Calibri"/>
              </a:rPr>
              <a:t>r</a:t>
            </a:r>
            <a:r>
              <a:rPr sz="3300" baseline="1241" dirty="0" smtClean="0">
                <a:solidFill>
                  <a:srgbClr val="232852"/>
                </a:solidFill>
                <a:cs typeface="Calibri"/>
              </a:rPr>
              <a:t>.</a:t>
            </a:r>
            <a:endParaRPr sz="2200" dirty="0">
              <a:solidFill>
                <a:prstClr val="black"/>
              </a:solidFill>
              <a:cs typeface="Calibri"/>
            </a:endParaRPr>
          </a:p>
          <a:p>
            <a:pPr marL="811213" marR="343488" indent="-280988" defTabSz="914400">
              <a:lnSpc>
                <a:spcPts val="2400"/>
              </a:lnSpc>
              <a:spcBef>
                <a:spcPts val="403"/>
              </a:spcBef>
            </a:pPr>
            <a:r>
              <a:rPr sz="1500" dirty="0" smtClean="0">
                <a:solidFill>
                  <a:srgbClr val="619DD1"/>
                </a:solidFill>
                <a:latin typeface="Wingdings 2"/>
                <a:cs typeface="Wingdings 2"/>
              </a:rPr>
              <a:t></a:t>
            </a:r>
            <a:r>
              <a:rPr sz="1500" dirty="0" smtClean="0">
                <a:solidFill>
                  <a:srgbClr val="619DD1"/>
                </a:solidFill>
                <a:latin typeface="Times New Roman"/>
                <a:cs typeface="Times New Roman"/>
              </a:rPr>
              <a:t> </a:t>
            </a:r>
            <a:r>
              <a:rPr sz="1500" spc="63" dirty="0" smtClean="0">
                <a:solidFill>
                  <a:srgbClr val="619DD1"/>
                </a:solidFill>
                <a:latin typeface="Times New Roman"/>
                <a:cs typeface="Times New Roman"/>
              </a:rPr>
              <a:t> </a:t>
            </a:r>
            <a:r>
              <a:rPr sz="2200" dirty="0">
                <a:solidFill>
                  <a:srgbClr val="232852"/>
                </a:solidFill>
                <a:cs typeface="Calibri"/>
              </a:rPr>
              <a:t>Dağıtım,    bir    GNU/Linux    sistemini    kurmayı    ve    yönetmeyi kolaylaştırmayı amaçlayan yazılımlar bütünüdür.</a:t>
            </a:r>
          </a:p>
          <a:p>
            <a:pPr marL="811213" indent="-280988" defTabSz="914400">
              <a:lnSpc>
                <a:spcPct val="101725"/>
              </a:lnSpc>
              <a:spcBef>
                <a:spcPts val="295"/>
              </a:spcBef>
            </a:pPr>
            <a:r>
              <a:rPr lang="tr-TR" sz="1600" dirty="0">
                <a:solidFill>
                  <a:srgbClr val="619DD1"/>
                </a:solidFill>
                <a:latin typeface="Wingdings 2"/>
                <a:cs typeface="Wingdings 2"/>
              </a:rPr>
              <a:t></a:t>
            </a:r>
            <a:r>
              <a:rPr sz="2200" dirty="0" smtClean="0">
                <a:solidFill>
                  <a:srgbClr val="232852"/>
                </a:solidFill>
                <a:cs typeface="Calibri"/>
              </a:rPr>
              <a:t>  </a:t>
            </a:r>
            <a:r>
              <a:rPr sz="2200" dirty="0">
                <a:solidFill>
                  <a:srgbClr val="232852"/>
                </a:solidFill>
                <a:cs typeface="Calibri"/>
              </a:rPr>
              <a:t>Ubuntu, Debian, Fedora, Pardus, KNOPPIX, </a:t>
            </a:r>
            <a:r>
              <a:rPr sz="2200" dirty="0" err="1">
                <a:solidFill>
                  <a:srgbClr val="232852"/>
                </a:solidFill>
                <a:cs typeface="Calibri"/>
              </a:rPr>
              <a:t>OpenSuse</a:t>
            </a:r>
            <a:r>
              <a:rPr sz="2200" dirty="0">
                <a:solidFill>
                  <a:srgbClr val="232852"/>
                </a:solidFill>
                <a:cs typeface="Calibri"/>
              </a:rPr>
              <a:t>…</a:t>
            </a:r>
          </a:p>
        </p:txBody>
      </p:sp>
    </p:spTree>
    <p:extLst>
      <p:ext uri="{BB962C8B-B14F-4D97-AF65-F5344CB8AC3E}">
        <p14:creationId xmlns:p14="http://schemas.microsoft.com/office/powerpoint/2010/main" val="37009411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pPr defTabSz="914400"/>
            <a:endParaRPr>
              <a:solidFill>
                <a:prstClr val="black"/>
              </a:solidFill>
            </a:endParaRPr>
          </a:p>
        </p:txBody>
      </p:sp>
      <p:sp>
        <p:nvSpPr>
          <p:cNvPr id="13" name="object 13"/>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solidFill>
            <a:srgbClr val="FFFFFF"/>
          </a:solidFill>
        </p:spPr>
        <p:txBody>
          <a:bodyPr wrap="square" lIns="0" tIns="0" rIns="0" bIns="0" rtlCol="0">
            <a:noAutofit/>
          </a:bodyPr>
          <a:lstStyle/>
          <a:p>
            <a:pPr defTabSz="914400"/>
            <a:endParaRPr>
              <a:solidFill>
                <a:prstClr val="black"/>
              </a:solidFill>
            </a:endParaRPr>
          </a:p>
        </p:txBody>
      </p:sp>
      <p:sp>
        <p:nvSpPr>
          <p:cNvPr id="14" name="object 14"/>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ln w="6350">
            <a:solidFill>
              <a:srgbClr val="000000"/>
            </a:solidFill>
          </a:ln>
        </p:spPr>
        <p:txBody>
          <a:bodyPr wrap="square" lIns="0" tIns="0" rIns="0" bIns="0" rtlCol="0">
            <a:noAutofit/>
          </a:bodyPr>
          <a:lstStyle/>
          <a:p>
            <a:pPr defTabSz="914400"/>
            <a:endParaRPr>
              <a:solidFill>
                <a:prstClr val="black"/>
              </a:solidFill>
            </a:endParaRPr>
          </a:p>
        </p:txBody>
      </p:sp>
      <p:sp>
        <p:nvSpPr>
          <p:cNvPr id="18" name="object 18"/>
          <p:cNvSpPr/>
          <p:nvPr/>
        </p:nvSpPr>
        <p:spPr>
          <a:xfrm>
            <a:off x="652157" y="1796288"/>
            <a:ext cx="2551430" cy="1495043"/>
          </a:xfrm>
          <a:prstGeom prst="rect">
            <a:avLst/>
          </a:prstGeom>
          <a:blipFill>
            <a:blip r:embed="rId3" cstate="print"/>
            <a:stretch>
              <a:fillRect/>
            </a:stretch>
          </a:blipFill>
        </p:spPr>
        <p:txBody>
          <a:bodyPr wrap="square" lIns="0" tIns="0" rIns="0" bIns="0" rtlCol="0">
            <a:noAutofit/>
          </a:bodyPr>
          <a:lstStyle/>
          <a:p>
            <a:pPr defTabSz="914400"/>
            <a:endParaRPr>
              <a:solidFill>
                <a:prstClr val="black"/>
              </a:solidFill>
            </a:endParaRPr>
          </a:p>
        </p:txBody>
      </p:sp>
      <p:sp>
        <p:nvSpPr>
          <p:cNvPr id="19" name="object 19"/>
          <p:cNvSpPr/>
          <p:nvPr/>
        </p:nvSpPr>
        <p:spPr>
          <a:xfrm>
            <a:off x="2483739" y="2636964"/>
            <a:ext cx="504050" cy="580707"/>
          </a:xfrm>
          <a:prstGeom prst="rect">
            <a:avLst/>
          </a:prstGeom>
          <a:blipFill>
            <a:blip r:embed="rId4" cstate="print"/>
            <a:stretch>
              <a:fillRect/>
            </a:stretch>
          </a:blipFill>
        </p:spPr>
        <p:txBody>
          <a:bodyPr wrap="square" lIns="0" tIns="0" rIns="0" bIns="0" rtlCol="0">
            <a:noAutofit/>
          </a:bodyPr>
          <a:lstStyle/>
          <a:p>
            <a:pPr defTabSz="914400"/>
            <a:endParaRPr>
              <a:solidFill>
                <a:prstClr val="black"/>
              </a:solidFill>
            </a:endParaRPr>
          </a:p>
        </p:txBody>
      </p:sp>
      <p:sp>
        <p:nvSpPr>
          <p:cNvPr id="20" name="object 20"/>
          <p:cNvSpPr/>
          <p:nvPr/>
        </p:nvSpPr>
        <p:spPr>
          <a:xfrm>
            <a:off x="3550285" y="1821561"/>
            <a:ext cx="2356231" cy="1472691"/>
          </a:xfrm>
          <a:prstGeom prst="rect">
            <a:avLst/>
          </a:prstGeom>
          <a:blipFill>
            <a:blip r:embed="rId5" cstate="print"/>
            <a:stretch>
              <a:fillRect/>
            </a:stretch>
          </a:blipFill>
        </p:spPr>
        <p:txBody>
          <a:bodyPr wrap="square" lIns="0" tIns="0" rIns="0" bIns="0" rtlCol="0">
            <a:noAutofit/>
          </a:bodyPr>
          <a:lstStyle/>
          <a:p>
            <a:pPr defTabSz="914400"/>
            <a:endParaRPr>
              <a:solidFill>
                <a:prstClr val="black"/>
              </a:solidFill>
            </a:endParaRPr>
          </a:p>
        </p:txBody>
      </p:sp>
      <p:sp>
        <p:nvSpPr>
          <p:cNvPr id="21" name="object 21"/>
          <p:cNvSpPr/>
          <p:nvPr/>
        </p:nvSpPr>
        <p:spPr>
          <a:xfrm>
            <a:off x="6392037" y="1725676"/>
            <a:ext cx="2080767" cy="1664589"/>
          </a:xfrm>
          <a:prstGeom prst="rect">
            <a:avLst/>
          </a:prstGeom>
          <a:blipFill>
            <a:blip r:embed="rId6" cstate="print"/>
            <a:stretch>
              <a:fillRect/>
            </a:stretch>
          </a:blipFill>
        </p:spPr>
        <p:txBody>
          <a:bodyPr wrap="square" lIns="0" tIns="0" rIns="0" bIns="0" rtlCol="0">
            <a:noAutofit/>
          </a:bodyPr>
          <a:lstStyle/>
          <a:p>
            <a:pPr defTabSz="914400"/>
            <a:endParaRPr>
              <a:solidFill>
                <a:prstClr val="black"/>
              </a:solidFill>
            </a:endParaRPr>
          </a:p>
        </p:txBody>
      </p:sp>
      <p:sp>
        <p:nvSpPr>
          <p:cNvPr id="22" name="object 22"/>
          <p:cNvSpPr/>
          <p:nvPr/>
        </p:nvSpPr>
        <p:spPr>
          <a:xfrm>
            <a:off x="652157" y="3931157"/>
            <a:ext cx="2692907" cy="1514856"/>
          </a:xfrm>
          <a:prstGeom prst="rect">
            <a:avLst/>
          </a:prstGeom>
          <a:blipFill>
            <a:blip r:embed="rId7" cstate="print"/>
            <a:stretch>
              <a:fillRect/>
            </a:stretch>
          </a:blipFill>
        </p:spPr>
        <p:txBody>
          <a:bodyPr wrap="square" lIns="0" tIns="0" rIns="0" bIns="0" rtlCol="0">
            <a:noAutofit/>
          </a:bodyPr>
          <a:lstStyle/>
          <a:p>
            <a:pPr defTabSz="914400"/>
            <a:endParaRPr>
              <a:solidFill>
                <a:prstClr val="black"/>
              </a:solidFill>
            </a:endParaRPr>
          </a:p>
        </p:txBody>
      </p:sp>
      <p:sp>
        <p:nvSpPr>
          <p:cNvPr id="23" name="object 23"/>
          <p:cNvSpPr/>
          <p:nvPr/>
        </p:nvSpPr>
        <p:spPr>
          <a:xfrm>
            <a:off x="3712591" y="3858514"/>
            <a:ext cx="2031745" cy="1623949"/>
          </a:xfrm>
          <a:prstGeom prst="rect">
            <a:avLst/>
          </a:prstGeom>
          <a:blipFill>
            <a:blip r:embed="rId8" cstate="print"/>
            <a:stretch>
              <a:fillRect/>
            </a:stretch>
          </a:blipFill>
        </p:spPr>
        <p:txBody>
          <a:bodyPr wrap="square" lIns="0" tIns="0" rIns="0" bIns="0" rtlCol="0">
            <a:noAutofit/>
          </a:bodyPr>
          <a:lstStyle/>
          <a:p>
            <a:pPr defTabSz="914400"/>
            <a:endParaRPr>
              <a:solidFill>
                <a:prstClr val="black"/>
              </a:solidFill>
            </a:endParaRPr>
          </a:p>
        </p:txBody>
      </p:sp>
      <p:sp>
        <p:nvSpPr>
          <p:cNvPr id="24" name="object 24"/>
          <p:cNvSpPr/>
          <p:nvPr/>
        </p:nvSpPr>
        <p:spPr>
          <a:xfrm>
            <a:off x="4932045" y="3931221"/>
            <a:ext cx="516775" cy="543369"/>
          </a:xfrm>
          <a:prstGeom prst="rect">
            <a:avLst/>
          </a:prstGeom>
          <a:blipFill>
            <a:blip r:embed="rId9" cstate="print"/>
            <a:stretch>
              <a:fillRect/>
            </a:stretch>
          </a:blipFill>
        </p:spPr>
        <p:txBody>
          <a:bodyPr wrap="square" lIns="0" tIns="0" rIns="0" bIns="0" rtlCol="0">
            <a:noAutofit/>
          </a:bodyPr>
          <a:lstStyle/>
          <a:p>
            <a:pPr defTabSz="914400"/>
            <a:endParaRPr>
              <a:solidFill>
                <a:prstClr val="black"/>
              </a:solidFill>
            </a:endParaRPr>
          </a:p>
        </p:txBody>
      </p:sp>
      <p:sp>
        <p:nvSpPr>
          <p:cNvPr id="25" name="object 25"/>
          <p:cNvSpPr/>
          <p:nvPr/>
        </p:nvSpPr>
        <p:spPr>
          <a:xfrm>
            <a:off x="6168644" y="3883532"/>
            <a:ext cx="2435859" cy="1501140"/>
          </a:xfrm>
          <a:prstGeom prst="rect">
            <a:avLst/>
          </a:prstGeom>
          <a:blipFill>
            <a:blip r:embed="rId10" cstate="print"/>
            <a:stretch>
              <a:fillRect/>
            </a:stretch>
          </a:blipFill>
        </p:spPr>
        <p:txBody>
          <a:bodyPr wrap="square" lIns="0" tIns="0" rIns="0" bIns="0" rtlCol="0">
            <a:noAutofit/>
          </a:bodyPr>
          <a:lstStyle/>
          <a:p>
            <a:pPr defTabSz="914400"/>
            <a:endParaRPr>
              <a:solidFill>
                <a:prstClr val="black"/>
              </a:solidFill>
            </a:endParaRPr>
          </a:p>
        </p:txBody>
      </p:sp>
      <p:sp>
        <p:nvSpPr>
          <p:cNvPr id="26" name="object 26"/>
          <p:cNvSpPr/>
          <p:nvPr/>
        </p:nvSpPr>
        <p:spPr>
          <a:xfrm>
            <a:off x="7431278" y="4299737"/>
            <a:ext cx="920965" cy="592937"/>
          </a:xfrm>
          <a:prstGeom prst="rect">
            <a:avLst/>
          </a:prstGeom>
          <a:blipFill>
            <a:blip r:embed="rId11" cstate="print"/>
            <a:stretch>
              <a:fillRect/>
            </a:stretch>
          </a:blipFill>
        </p:spPr>
        <p:txBody>
          <a:bodyPr wrap="square" lIns="0" tIns="0" rIns="0" bIns="0" rtlCol="0">
            <a:noAutofit/>
          </a:bodyPr>
          <a:lstStyle/>
          <a:p>
            <a:pPr defTabSz="914400"/>
            <a:endParaRPr>
              <a:solidFill>
                <a:prstClr val="black"/>
              </a:solidFill>
            </a:endParaRPr>
          </a:p>
        </p:txBody>
      </p:sp>
      <p:sp>
        <p:nvSpPr>
          <p:cNvPr id="27" name="object 27"/>
          <p:cNvSpPr/>
          <p:nvPr/>
        </p:nvSpPr>
        <p:spPr>
          <a:xfrm>
            <a:off x="1737614" y="4869103"/>
            <a:ext cx="458177" cy="436194"/>
          </a:xfrm>
          <a:prstGeom prst="rect">
            <a:avLst/>
          </a:prstGeom>
          <a:blipFill>
            <a:blip r:embed="rId12" cstate="print"/>
            <a:stretch>
              <a:fillRect/>
            </a:stretch>
          </a:blipFill>
        </p:spPr>
        <p:txBody>
          <a:bodyPr wrap="square" lIns="0" tIns="0" rIns="0" bIns="0" rtlCol="0">
            <a:noAutofit/>
          </a:bodyPr>
          <a:lstStyle/>
          <a:p>
            <a:pPr defTabSz="914400"/>
            <a:endParaRPr>
              <a:solidFill>
                <a:prstClr val="black"/>
              </a:solidFill>
            </a:endParaRPr>
          </a:p>
        </p:txBody>
      </p:sp>
      <p:sp>
        <p:nvSpPr>
          <p:cNvPr id="7" name="object 7"/>
          <p:cNvSpPr txBox="1"/>
          <p:nvPr/>
        </p:nvSpPr>
        <p:spPr>
          <a:xfrm>
            <a:off x="4561205" y="0"/>
            <a:ext cx="3679062"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6" name="object 6"/>
          <p:cNvSpPr txBox="1"/>
          <p:nvPr/>
        </p:nvSpPr>
        <p:spPr>
          <a:xfrm>
            <a:off x="8240267" y="0"/>
            <a:ext cx="446532"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5" name="object 5"/>
          <p:cNvSpPr txBox="1"/>
          <p:nvPr/>
        </p:nvSpPr>
        <p:spPr>
          <a:xfrm>
            <a:off x="457200" y="333476"/>
            <a:ext cx="4104004"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4" name="object 4"/>
          <p:cNvSpPr txBox="1"/>
          <p:nvPr/>
        </p:nvSpPr>
        <p:spPr>
          <a:xfrm>
            <a:off x="4561205" y="333476"/>
            <a:ext cx="3679062"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3" name="object 3"/>
          <p:cNvSpPr txBox="1"/>
          <p:nvPr/>
        </p:nvSpPr>
        <p:spPr>
          <a:xfrm>
            <a:off x="8240267" y="333476"/>
            <a:ext cx="446532"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2" name="object 2"/>
          <p:cNvSpPr txBox="1"/>
          <p:nvPr/>
        </p:nvSpPr>
        <p:spPr>
          <a:xfrm>
            <a:off x="457200" y="677672"/>
            <a:ext cx="8229600" cy="5841466"/>
          </a:xfrm>
          <a:prstGeom prst="rect">
            <a:avLst/>
          </a:prstGeom>
        </p:spPr>
        <p:txBody>
          <a:bodyPr wrap="square" lIns="0" tIns="0" rIns="0" bIns="0" rtlCol="0">
            <a:noAutofit/>
          </a:bodyPr>
          <a:lstStyle/>
          <a:p>
            <a:pPr defTabSz="914400">
              <a:lnSpc>
                <a:spcPts val="1100"/>
              </a:lnSpc>
              <a:spcBef>
                <a:spcPts val="32"/>
              </a:spcBef>
            </a:pPr>
            <a:endParaRPr sz="1100" dirty="0">
              <a:solidFill>
                <a:prstClr val="black"/>
              </a:solidFill>
            </a:endParaRPr>
          </a:p>
          <a:p>
            <a:pPr marL="462076" defTabSz="914400">
              <a:lnSpc>
                <a:spcPct val="101725"/>
              </a:lnSpc>
            </a:pPr>
            <a:r>
              <a:rPr sz="4000" dirty="0" smtClean="0">
                <a:solidFill>
                  <a:srgbClr val="619DD1"/>
                </a:solidFill>
                <a:cs typeface="Calibri"/>
              </a:rPr>
              <a:t>Linux</a:t>
            </a:r>
            <a:r>
              <a:rPr sz="4000" spc="-85" dirty="0" smtClean="0">
                <a:solidFill>
                  <a:srgbClr val="619DD1"/>
                </a:solidFill>
                <a:cs typeface="Calibri"/>
              </a:rPr>
              <a:t> </a:t>
            </a:r>
            <a:r>
              <a:rPr sz="4000" dirty="0" err="1" smtClean="0">
                <a:solidFill>
                  <a:srgbClr val="619DD1"/>
                </a:solidFill>
                <a:cs typeface="Calibri"/>
              </a:rPr>
              <a:t>D</a:t>
            </a:r>
            <a:r>
              <a:rPr sz="4000" spc="9" dirty="0" err="1" smtClean="0">
                <a:solidFill>
                  <a:srgbClr val="619DD1"/>
                </a:solidFill>
                <a:cs typeface="Calibri"/>
              </a:rPr>
              <a:t>a</a:t>
            </a:r>
            <a:r>
              <a:rPr sz="4000" dirty="0" err="1" smtClean="0">
                <a:solidFill>
                  <a:srgbClr val="619DD1"/>
                </a:solidFill>
                <a:cs typeface="Calibri"/>
              </a:rPr>
              <a:t>ğıtım</a:t>
            </a:r>
            <a:r>
              <a:rPr sz="4000" spc="-14" dirty="0" err="1" smtClean="0">
                <a:solidFill>
                  <a:srgbClr val="619DD1"/>
                </a:solidFill>
                <a:cs typeface="Calibri"/>
              </a:rPr>
              <a:t>l</a:t>
            </a:r>
            <a:r>
              <a:rPr sz="4000" dirty="0" err="1" smtClean="0">
                <a:solidFill>
                  <a:srgbClr val="619DD1"/>
                </a:solidFill>
                <a:cs typeface="Calibri"/>
              </a:rPr>
              <a:t>arının</a:t>
            </a:r>
            <a:r>
              <a:rPr sz="4000" spc="-28" dirty="0" smtClean="0">
                <a:solidFill>
                  <a:srgbClr val="619DD1"/>
                </a:solidFill>
                <a:cs typeface="Calibri"/>
              </a:rPr>
              <a:t> </a:t>
            </a:r>
            <a:r>
              <a:rPr sz="4000" dirty="0" err="1" smtClean="0">
                <a:solidFill>
                  <a:srgbClr val="619DD1"/>
                </a:solidFill>
                <a:cs typeface="Calibri"/>
              </a:rPr>
              <a:t>Mas</a:t>
            </a:r>
            <a:r>
              <a:rPr sz="4000" spc="9" dirty="0" err="1" smtClean="0">
                <a:solidFill>
                  <a:srgbClr val="619DD1"/>
                </a:solidFill>
                <a:cs typeface="Calibri"/>
              </a:rPr>
              <a:t>a</a:t>
            </a:r>
            <a:r>
              <a:rPr sz="4000" dirty="0" err="1" smtClean="0">
                <a:solidFill>
                  <a:srgbClr val="619DD1"/>
                </a:solidFill>
                <a:cs typeface="Calibri"/>
              </a:rPr>
              <a:t>ü</a:t>
            </a:r>
            <a:r>
              <a:rPr sz="4000" spc="-50" dirty="0" err="1" smtClean="0">
                <a:solidFill>
                  <a:srgbClr val="619DD1"/>
                </a:solidFill>
                <a:cs typeface="Calibri"/>
              </a:rPr>
              <a:t>s</a:t>
            </a:r>
            <a:r>
              <a:rPr sz="4000" dirty="0" err="1" smtClean="0">
                <a:solidFill>
                  <a:srgbClr val="619DD1"/>
                </a:solidFill>
                <a:cs typeface="Calibri"/>
              </a:rPr>
              <a:t>tüleri</a:t>
            </a:r>
            <a:endParaRPr sz="4000" dirty="0">
              <a:solidFill>
                <a:prstClr val="black"/>
              </a:solidFill>
              <a:cs typeface="Calibri"/>
            </a:endParaRPr>
          </a:p>
        </p:txBody>
      </p:sp>
    </p:spTree>
    <p:extLst>
      <p:ext uri="{BB962C8B-B14F-4D97-AF65-F5344CB8AC3E}">
        <p14:creationId xmlns:p14="http://schemas.microsoft.com/office/powerpoint/2010/main" val="28945927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363379" y="719037"/>
            <a:ext cx="7524003" cy="970450"/>
          </a:xfrm>
        </p:spPr>
        <p:txBody>
          <a:bodyPr/>
          <a:lstStyle/>
          <a:p>
            <a:r>
              <a:rPr lang="tr-TR" b="1" dirty="0" smtClean="0">
                <a:solidFill>
                  <a:srgbClr val="F25321"/>
                </a:solidFill>
              </a:rPr>
              <a:t>PARDUS </a:t>
            </a:r>
            <a:r>
              <a:rPr lang="tr-TR" b="1" dirty="0" err="1" smtClean="0">
                <a:solidFill>
                  <a:srgbClr val="F25321"/>
                </a:solidFill>
              </a:rPr>
              <a:t>İşletİm</a:t>
            </a:r>
            <a:r>
              <a:rPr lang="tr-TR" b="1" dirty="0" smtClean="0">
                <a:solidFill>
                  <a:srgbClr val="F25321"/>
                </a:solidFill>
              </a:rPr>
              <a:t> </a:t>
            </a:r>
            <a:r>
              <a:rPr lang="tr-TR" b="1" dirty="0" err="1" smtClean="0">
                <a:solidFill>
                  <a:srgbClr val="F25321"/>
                </a:solidFill>
              </a:rPr>
              <a:t>Sİstemİ</a:t>
            </a:r>
            <a:endParaRPr lang="tr-TR" b="1" dirty="0">
              <a:solidFill>
                <a:srgbClr val="F25321"/>
              </a:solidFill>
            </a:endParaRPr>
          </a:p>
        </p:txBody>
      </p:sp>
      <p:sp>
        <p:nvSpPr>
          <p:cNvPr id="3" name="İçerik Yer Tutucusu 2"/>
          <p:cNvSpPr>
            <a:spLocks noGrp="1"/>
          </p:cNvSpPr>
          <p:nvPr>
            <p:ph idx="1"/>
          </p:nvPr>
        </p:nvSpPr>
        <p:spPr>
          <a:xfrm>
            <a:off x="290287" y="1518777"/>
            <a:ext cx="8534400" cy="4257909"/>
          </a:xfrm>
          <a:effectLst/>
        </p:spPr>
        <p:txBody>
          <a:bodyPr>
            <a:noAutofit/>
          </a:bodyPr>
          <a:lstStyle/>
          <a:p>
            <a:pPr marL="0" indent="0" algn="just">
              <a:buNone/>
            </a:pPr>
            <a:r>
              <a:rPr lang="tr-TR" sz="2800" dirty="0" err="1" smtClean="0">
                <a:solidFill>
                  <a:schemeClr val="bg1"/>
                </a:solidFill>
              </a:rPr>
              <a:t>Pardus</a:t>
            </a:r>
            <a:r>
              <a:rPr lang="tr-TR" sz="2800" dirty="0" smtClean="0">
                <a:solidFill>
                  <a:schemeClr val="bg1"/>
                </a:solidFill>
              </a:rPr>
              <a:t> </a:t>
            </a:r>
            <a:r>
              <a:rPr lang="tr-TR" sz="2800" b="1" dirty="0" smtClean="0">
                <a:solidFill>
                  <a:schemeClr val="bg1"/>
                </a:solidFill>
              </a:rPr>
              <a:t>ücretsiz</a:t>
            </a:r>
            <a:r>
              <a:rPr lang="tr-TR" sz="2800" dirty="0" smtClean="0">
                <a:solidFill>
                  <a:schemeClr val="bg1"/>
                </a:solidFill>
              </a:rPr>
              <a:t> ve açık kaynak kodlu bir işletim sistemidir</a:t>
            </a:r>
            <a:r>
              <a:rPr lang="tr-TR" sz="2800" dirty="0">
                <a:solidFill>
                  <a:schemeClr val="bg1"/>
                </a:solidFill>
              </a:rPr>
              <a:t>. Adını Anadolu panterinin isminden alır. </a:t>
            </a:r>
            <a:r>
              <a:rPr lang="tr-TR" sz="2800" dirty="0" err="1">
                <a:solidFill>
                  <a:schemeClr val="bg1"/>
                </a:solidFill>
              </a:rPr>
              <a:t>Pardus</a:t>
            </a:r>
            <a:r>
              <a:rPr lang="tr-TR" sz="2800" dirty="0">
                <a:solidFill>
                  <a:schemeClr val="bg1"/>
                </a:solidFill>
              </a:rPr>
              <a:t>; 2003 yılında temelleri atılan milli işletim sistemi olan, Türkiye'de </a:t>
            </a:r>
            <a:r>
              <a:rPr lang="tr-TR" sz="2800" b="1" dirty="0">
                <a:solidFill>
                  <a:schemeClr val="bg1"/>
                </a:solidFill>
              </a:rPr>
              <a:t>TÜBİTAK-UEKAE </a:t>
            </a:r>
            <a:r>
              <a:rPr lang="tr-TR" sz="2800" dirty="0">
                <a:solidFill>
                  <a:schemeClr val="bg1"/>
                </a:solidFill>
              </a:rPr>
              <a:t>tarafından geliştirilen, özgür, hızlı kurulabilen, kolay kullanılır, çoklu dil içeren, bilgisayar kullanıcılarının temel masaüstü ihtiyaçlarını gidermek üzere halihazırdaki </a:t>
            </a:r>
            <a:r>
              <a:rPr lang="tr-TR" sz="2800" dirty="0" err="1">
                <a:solidFill>
                  <a:schemeClr val="bg1"/>
                </a:solidFill>
              </a:rPr>
              <a:t>linux</a:t>
            </a:r>
            <a:r>
              <a:rPr lang="tr-TR" sz="2800" dirty="0">
                <a:solidFill>
                  <a:schemeClr val="bg1"/>
                </a:solidFill>
              </a:rPr>
              <a:t> dağıtımlarının üstün taraflarını kullanan; kurulum, yapılandırma ve kullanım kolaylığı sağlayan açık kaynak bir işletim sistemidir. </a:t>
            </a:r>
            <a:r>
              <a:rPr lang="tr-TR" sz="2800" dirty="0" err="1">
                <a:solidFill>
                  <a:schemeClr val="bg1"/>
                </a:solidFill>
              </a:rPr>
              <a:t>Pardus'un</a:t>
            </a:r>
            <a:r>
              <a:rPr lang="tr-TR" sz="2800" dirty="0">
                <a:solidFill>
                  <a:schemeClr val="bg1"/>
                </a:solidFill>
              </a:rPr>
              <a:t> bugüne kadar yayınlanmış 5 ana sürümü ve 9 ara sürümü mevcuttur. Bunlara ek olarak 2 kurumsal sürümü vardır.</a:t>
            </a:r>
            <a:endParaRPr lang="tr-TR" sz="2800" dirty="0" smtClean="0">
              <a:solidFill>
                <a:schemeClr val="bg1"/>
              </a:solidFill>
            </a:endParaRPr>
          </a:p>
          <a:p>
            <a:pPr marL="0" indent="0" algn="just">
              <a:buNone/>
            </a:pPr>
            <a:endParaRPr lang="tr-TR" sz="2400" dirty="0">
              <a:solidFill>
                <a:schemeClr val="bg1"/>
              </a:solidFill>
            </a:endParaRPr>
          </a:p>
        </p:txBody>
      </p:sp>
    </p:spTree>
    <p:extLst>
      <p:ext uri="{BB962C8B-B14F-4D97-AF65-F5344CB8AC3E}">
        <p14:creationId xmlns:p14="http://schemas.microsoft.com/office/powerpoint/2010/main" val="32077116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281354" y="1028526"/>
            <a:ext cx="3924888" cy="970450"/>
          </a:xfrm>
        </p:spPr>
        <p:txBody>
          <a:bodyPr>
            <a:normAutofit fontScale="90000"/>
          </a:bodyPr>
          <a:lstStyle/>
          <a:p>
            <a:pPr algn="ctr"/>
            <a:r>
              <a:rPr lang="tr-TR" b="1" dirty="0">
                <a:solidFill>
                  <a:srgbClr val="F25321"/>
                </a:solidFill>
              </a:rPr>
              <a:t>Neden </a:t>
            </a:r>
            <a:r>
              <a:rPr lang="tr-TR" b="1" dirty="0" err="1">
                <a:solidFill>
                  <a:srgbClr val="F25321"/>
                </a:solidFill>
              </a:rPr>
              <a:t>Pardus</a:t>
            </a:r>
            <a:r>
              <a:rPr lang="tr-TR" b="1" dirty="0">
                <a:solidFill>
                  <a:srgbClr val="F25321"/>
                </a:solidFill>
              </a:rPr>
              <a:t> </a:t>
            </a:r>
            <a:r>
              <a:rPr lang="tr-TR" b="1" dirty="0" err="1" smtClean="0">
                <a:solidFill>
                  <a:srgbClr val="F25321"/>
                </a:solidFill>
              </a:rPr>
              <a:t>kullanmalIyIm</a:t>
            </a:r>
            <a:r>
              <a:rPr lang="tr-TR" b="1" dirty="0">
                <a:solidFill>
                  <a:srgbClr val="F25321"/>
                </a:solidFill>
              </a:rPr>
              <a:t>?</a:t>
            </a:r>
          </a:p>
        </p:txBody>
      </p:sp>
      <p:sp>
        <p:nvSpPr>
          <p:cNvPr id="3" name="İçerik Yer Tutucusu 2"/>
          <p:cNvSpPr>
            <a:spLocks noGrp="1"/>
          </p:cNvSpPr>
          <p:nvPr>
            <p:ph idx="1"/>
          </p:nvPr>
        </p:nvSpPr>
        <p:spPr>
          <a:xfrm>
            <a:off x="330146" y="2081485"/>
            <a:ext cx="3986291" cy="4516263"/>
          </a:xfrm>
          <a:effectLst/>
        </p:spPr>
        <p:txBody>
          <a:bodyPr>
            <a:noAutofit/>
          </a:bodyPr>
          <a:lstStyle/>
          <a:p>
            <a:pPr marL="0" indent="0" algn="just">
              <a:buNone/>
            </a:pPr>
            <a:r>
              <a:rPr lang="tr-TR" sz="2400" dirty="0" smtClean="0">
                <a:solidFill>
                  <a:schemeClr val="bg1"/>
                </a:solidFill>
              </a:rPr>
              <a:t> 1- </a:t>
            </a:r>
            <a:r>
              <a:rPr lang="tr-TR" sz="2400" dirty="0">
                <a:solidFill>
                  <a:schemeClr val="bg1"/>
                </a:solidFill>
              </a:rPr>
              <a:t>Özgürdür.</a:t>
            </a:r>
          </a:p>
          <a:p>
            <a:pPr marL="0" indent="0" algn="just">
              <a:buNone/>
            </a:pPr>
            <a:r>
              <a:rPr lang="tr-TR" sz="2400" dirty="0">
                <a:solidFill>
                  <a:schemeClr val="bg1"/>
                </a:solidFill>
              </a:rPr>
              <a:t>2- Türkçedir.</a:t>
            </a:r>
          </a:p>
          <a:p>
            <a:pPr marL="0" indent="0" algn="just">
              <a:buNone/>
            </a:pPr>
            <a:r>
              <a:rPr lang="tr-TR" sz="2400" dirty="0">
                <a:solidFill>
                  <a:schemeClr val="bg1"/>
                </a:solidFill>
              </a:rPr>
              <a:t>3- Virüslere geçit vermez.</a:t>
            </a:r>
          </a:p>
          <a:p>
            <a:pPr marL="0" indent="0" algn="just">
              <a:buNone/>
            </a:pPr>
            <a:r>
              <a:rPr lang="tr-TR" sz="2400" dirty="0">
                <a:solidFill>
                  <a:schemeClr val="bg1"/>
                </a:solidFill>
              </a:rPr>
              <a:t>4- Hızlı kurulur.</a:t>
            </a:r>
          </a:p>
          <a:p>
            <a:pPr marL="0" indent="0" algn="just">
              <a:buNone/>
            </a:pPr>
            <a:r>
              <a:rPr lang="tr-TR" sz="2400" dirty="0">
                <a:solidFill>
                  <a:schemeClr val="bg1"/>
                </a:solidFill>
              </a:rPr>
              <a:t>5- Kolay kullanılır.</a:t>
            </a:r>
          </a:p>
          <a:p>
            <a:pPr marL="0" indent="0" algn="just">
              <a:buNone/>
            </a:pPr>
            <a:r>
              <a:rPr lang="tr-TR" sz="2400" dirty="0">
                <a:solidFill>
                  <a:schemeClr val="bg1"/>
                </a:solidFill>
              </a:rPr>
              <a:t>6- Her şey yazılım dahildir.</a:t>
            </a:r>
          </a:p>
          <a:p>
            <a:pPr marL="0" indent="0" algn="just">
              <a:buNone/>
            </a:pPr>
            <a:r>
              <a:rPr lang="tr-TR" sz="2400" dirty="0">
                <a:solidFill>
                  <a:schemeClr val="bg1"/>
                </a:solidFill>
              </a:rPr>
              <a:t>7- Özelleştirilebilir.</a:t>
            </a:r>
          </a:p>
          <a:p>
            <a:pPr marL="0" indent="0" algn="just">
              <a:buNone/>
            </a:pPr>
            <a:r>
              <a:rPr lang="tr-TR" sz="2400" dirty="0">
                <a:solidFill>
                  <a:schemeClr val="bg1"/>
                </a:solidFill>
              </a:rPr>
              <a:t>8- Şeffaftır.</a:t>
            </a:r>
          </a:p>
          <a:p>
            <a:pPr marL="0" indent="0" algn="just">
              <a:buNone/>
            </a:pPr>
            <a:r>
              <a:rPr lang="tr-TR" sz="2400" dirty="0">
                <a:solidFill>
                  <a:schemeClr val="bg1"/>
                </a:solidFill>
              </a:rPr>
              <a:t>9- Çoklu dil desteği.</a:t>
            </a:r>
          </a:p>
          <a:p>
            <a:pPr marL="0" indent="0" algn="just">
              <a:buNone/>
            </a:pPr>
            <a:r>
              <a:rPr lang="tr-TR" sz="2400" dirty="0">
                <a:solidFill>
                  <a:schemeClr val="bg1"/>
                </a:solidFill>
              </a:rPr>
              <a:t>10- Eğlencelidir.</a:t>
            </a:r>
            <a:endParaRPr lang="tr-TR" sz="2400" dirty="0">
              <a:solidFill>
                <a:schemeClr val="bg1"/>
              </a:solidFill>
            </a:endParaRPr>
          </a:p>
        </p:txBody>
      </p:sp>
      <p:sp>
        <p:nvSpPr>
          <p:cNvPr id="4" name="Dikdörtgen 3"/>
          <p:cNvSpPr/>
          <p:nvPr/>
        </p:nvSpPr>
        <p:spPr>
          <a:xfrm>
            <a:off x="3784209" y="2236763"/>
            <a:ext cx="5198013" cy="3416320"/>
          </a:xfrm>
          <a:prstGeom prst="rect">
            <a:avLst/>
          </a:prstGeom>
        </p:spPr>
        <p:txBody>
          <a:bodyPr wrap="square">
            <a:spAutoFit/>
          </a:bodyPr>
          <a:lstStyle/>
          <a:p>
            <a:r>
              <a:rPr lang="tr-TR" sz="2400" dirty="0" smtClean="0">
                <a:solidFill>
                  <a:schemeClr val="bg1"/>
                </a:solidFill>
              </a:rPr>
              <a:t> </a:t>
            </a:r>
            <a:endParaRPr lang="tr-TR" sz="2400" dirty="0">
              <a:solidFill>
                <a:schemeClr val="bg1"/>
              </a:solidFill>
            </a:endParaRPr>
          </a:p>
          <a:p>
            <a:pPr marL="342900" indent="-342900">
              <a:buFont typeface="Arial" panose="020B0604020202020204" pitchFamily="34" charset="0"/>
              <a:buChar char="•"/>
            </a:pPr>
            <a:r>
              <a:rPr lang="tr-TR" sz="2400" dirty="0" smtClean="0">
                <a:solidFill>
                  <a:schemeClr val="bg1"/>
                </a:solidFill>
              </a:rPr>
              <a:t>Kurumsal </a:t>
            </a:r>
            <a:r>
              <a:rPr lang="tr-TR" sz="2400" dirty="0">
                <a:solidFill>
                  <a:schemeClr val="bg1"/>
                </a:solidFill>
              </a:rPr>
              <a:t>sürüm olarak: </a:t>
            </a:r>
            <a:endParaRPr lang="tr-TR" sz="2400" dirty="0" smtClean="0">
              <a:solidFill>
                <a:schemeClr val="bg1"/>
              </a:solidFill>
            </a:endParaRPr>
          </a:p>
          <a:p>
            <a:r>
              <a:rPr lang="tr-TR" sz="2400" dirty="0">
                <a:solidFill>
                  <a:schemeClr val="bg1"/>
                </a:solidFill>
              </a:rPr>
              <a:t> </a:t>
            </a:r>
            <a:r>
              <a:rPr lang="tr-TR" sz="2400" dirty="0" smtClean="0">
                <a:solidFill>
                  <a:schemeClr val="bg1"/>
                </a:solidFill>
              </a:rPr>
              <a:t>    </a:t>
            </a:r>
            <a:r>
              <a:rPr lang="tr-TR" sz="2400" dirty="0" err="1" smtClean="0">
                <a:solidFill>
                  <a:schemeClr val="bg1"/>
                </a:solidFill>
              </a:rPr>
              <a:t>Pardus</a:t>
            </a:r>
            <a:r>
              <a:rPr lang="tr-TR" sz="2400" dirty="0" smtClean="0">
                <a:solidFill>
                  <a:schemeClr val="bg1"/>
                </a:solidFill>
              </a:rPr>
              <a:t> </a:t>
            </a:r>
            <a:r>
              <a:rPr lang="tr-TR" sz="2400" dirty="0">
                <a:solidFill>
                  <a:schemeClr val="bg1"/>
                </a:solidFill>
              </a:rPr>
              <a:t>Kurumsal </a:t>
            </a:r>
            <a:r>
              <a:rPr lang="tr-TR" sz="2400" dirty="0" smtClean="0">
                <a:solidFill>
                  <a:schemeClr val="bg1"/>
                </a:solidFill>
              </a:rPr>
              <a:t>2</a:t>
            </a:r>
          </a:p>
          <a:p>
            <a:pPr marL="342900" indent="-342900">
              <a:buFont typeface="Arial" panose="020B0604020202020204" pitchFamily="34" charset="0"/>
              <a:buChar char="•"/>
            </a:pPr>
            <a:r>
              <a:rPr lang="tr-TR" sz="2400" dirty="0" smtClean="0">
                <a:solidFill>
                  <a:schemeClr val="bg1"/>
                </a:solidFill>
              </a:rPr>
              <a:t>Kişisel </a:t>
            </a:r>
            <a:r>
              <a:rPr lang="tr-TR" sz="2400" dirty="0">
                <a:solidFill>
                  <a:schemeClr val="bg1"/>
                </a:solidFill>
              </a:rPr>
              <a:t>sürüm olarak: </a:t>
            </a:r>
            <a:endParaRPr lang="tr-TR" sz="2400" dirty="0" smtClean="0">
              <a:solidFill>
                <a:schemeClr val="bg1"/>
              </a:solidFill>
            </a:endParaRPr>
          </a:p>
          <a:p>
            <a:r>
              <a:rPr lang="tr-TR" sz="2400" dirty="0" smtClean="0">
                <a:solidFill>
                  <a:schemeClr val="bg1"/>
                </a:solidFill>
              </a:rPr>
              <a:t>     </a:t>
            </a:r>
            <a:r>
              <a:rPr lang="tr-TR" sz="2400" dirty="0" err="1" smtClean="0">
                <a:solidFill>
                  <a:schemeClr val="bg1"/>
                </a:solidFill>
              </a:rPr>
              <a:t>Pardus</a:t>
            </a:r>
            <a:r>
              <a:rPr lang="tr-TR" sz="2400" dirty="0" smtClean="0">
                <a:solidFill>
                  <a:schemeClr val="bg1"/>
                </a:solidFill>
              </a:rPr>
              <a:t> </a:t>
            </a:r>
            <a:r>
              <a:rPr lang="tr-TR" sz="2400" dirty="0">
                <a:solidFill>
                  <a:schemeClr val="bg1"/>
                </a:solidFill>
              </a:rPr>
              <a:t>2011.2 </a:t>
            </a:r>
            <a:r>
              <a:rPr lang="tr-TR" sz="2400" dirty="0" err="1">
                <a:solidFill>
                  <a:schemeClr val="bg1"/>
                </a:solidFill>
              </a:rPr>
              <a:t>Cervus</a:t>
            </a:r>
            <a:r>
              <a:rPr lang="tr-TR" sz="2400" dirty="0">
                <a:solidFill>
                  <a:schemeClr val="bg1"/>
                </a:solidFill>
              </a:rPr>
              <a:t> </a:t>
            </a:r>
            <a:r>
              <a:rPr lang="tr-TR" sz="2400" dirty="0" err="1" smtClean="0">
                <a:solidFill>
                  <a:schemeClr val="bg1"/>
                </a:solidFill>
              </a:rPr>
              <a:t>elaphus</a:t>
            </a:r>
            <a:r>
              <a:rPr lang="tr-TR" sz="2400" dirty="0" smtClean="0">
                <a:solidFill>
                  <a:schemeClr val="bg1"/>
                </a:solidFill>
              </a:rPr>
              <a:t> </a:t>
            </a:r>
          </a:p>
          <a:p>
            <a:pPr marL="342900" indent="-342900">
              <a:buFont typeface="Arial" panose="020B0604020202020204" pitchFamily="34" charset="0"/>
              <a:buChar char="•"/>
            </a:pPr>
            <a:r>
              <a:rPr lang="fr-FR" sz="2400" dirty="0" err="1">
                <a:solidFill>
                  <a:schemeClr val="bg1"/>
                </a:solidFill>
              </a:rPr>
              <a:t>Pardus</a:t>
            </a:r>
            <a:r>
              <a:rPr lang="fr-FR" sz="2400" dirty="0">
                <a:solidFill>
                  <a:schemeClr val="bg1"/>
                </a:solidFill>
              </a:rPr>
              <a:t> ETAP 0.2.0-S0-5 (64-bit)</a:t>
            </a:r>
          </a:p>
          <a:p>
            <a:pPr marL="342900" indent="-342900">
              <a:buFont typeface="Arial" panose="020B0604020202020204" pitchFamily="34" charset="0"/>
              <a:buChar char="•"/>
            </a:pPr>
            <a:r>
              <a:rPr lang="fr-FR" sz="2400" dirty="0" err="1">
                <a:solidFill>
                  <a:schemeClr val="bg1"/>
                </a:solidFill>
              </a:rPr>
              <a:t>Pardus</a:t>
            </a:r>
            <a:r>
              <a:rPr lang="fr-FR" sz="2400" dirty="0">
                <a:solidFill>
                  <a:schemeClr val="bg1"/>
                </a:solidFill>
              </a:rPr>
              <a:t> 17.3 </a:t>
            </a:r>
            <a:r>
              <a:rPr lang="fr-FR" sz="2400" dirty="0" err="1">
                <a:solidFill>
                  <a:schemeClr val="bg1"/>
                </a:solidFill>
              </a:rPr>
              <a:t>Sunucu</a:t>
            </a:r>
            <a:r>
              <a:rPr lang="fr-FR" sz="2400" dirty="0">
                <a:solidFill>
                  <a:schemeClr val="bg1"/>
                </a:solidFill>
              </a:rPr>
              <a:t> (64-bit)</a:t>
            </a:r>
          </a:p>
          <a:p>
            <a:pPr marL="342900" indent="-342900">
              <a:buFont typeface="Arial" panose="020B0604020202020204" pitchFamily="34" charset="0"/>
              <a:buChar char="•"/>
            </a:pPr>
            <a:r>
              <a:rPr lang="fr-FR" sz="2400" dirty="0" err="1">
                <a:solidFill>
                  <a:schemeClr val="bg1"/>
                </a:solidFill>
              </a:rPr>
              <a:t>Pardus</a:t>
            </a:r>
            <a:r>
              <a:rPr lang="fr-FR" sz="2400" dirty="0">
                <a:solidFill>
                  <a:schemeClr val="bg1"/>
                </a:solidFill>
              </a:rPr>
              <a:t> 17.3 DDE (64-bit)</a:t>
            </a:r>
          </a:p>
          <a:p>
            <a:r>
              <a:rPr lang="tr-TR" sz="2400" dirty="0" smtClean="0">
                <a:solidFill>
                  <a:schemeClr val="bg1"/>
                </a:solidFill>
              </a:rPr>
              <a:t>      …</a:t>
            </a:r>
            <a:endParaRPr lang="tr-TR" sz="2400" dirty="0">
              <a:solidFill>
                <a:schemeClr val="bg1"/>
              </a:solidFill>
            </a:endParaRPr>
          </a:p>
        </p:txBody>
      </p:sp>
      <p:sp>
        <p:nvSpPr>
          <p:cNvPr id="5" name="Unvan 1"/>
          <p:cNvSpPr txBox="1">
            <a:spLocks/>
          </p:cNvSpPr>
          <p:nvPr/>
        </p:nvSpPr>
        <p:spPr>
          <a:xfrm>
            <a:off x="4569655" y="717452"/>
            <a:ext cx="3924888" cy="1519311"/>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tr-TR" sz="3600" b="1" dirty="0" err="1">
                <a:solidFill>
                  <a:srgbClr val="F25321"/>
                </a:solidFill>
              </a:rPr>
              <a:t>Pardus'un</a:t>
            </a:r>
            <a:r>
              <a:rPr lang="tr-TR" sz="3600" b="1" dirty="0">
                <a:solidFill>
                  <a:srgbClr val="F25321"/>
                </a:solidFill>
              </a:rPr>
              <a:t> en </a:t>
            </a:r>
            <a:r>
              <a:rPr lang="tr-TR" sz="3600" b="1" dirty="0" err="1" smtClean="0">
                <a:solidFill>
                  <a:srgbClr val="F25321"/>
                </a:solidFill>
              </a:rPr>
              <a:t>sürümlerİ</a:t>
            </a:r>
            <a:r>
              <a:rPr lang="tr-TR" sz="3600" b="1" dirty="0" smtClean="0">
                <a:solidFill>
                  <a:srgbClr val="F25321"/>
                </a:solidFill>
              </a:rPr>
              <a:t> </a:t>
            </a:r>
            <a:r>
              <a:rPr lang="tr-TR" sz="3600" b="1" dirty="0" err="1" smtClean="0">
                <a:solidFill>
                  <a:srgbClr val="F25321"/>
                </a:solidFill>
              </a:rPr>
              <a:t>hangİlerİdİr</a:t>
            </a:r>
            <a:r>
              <a:rPr lang="tr-TR" sz="3600" b="1" dirty="0">
                <a:solidFill>
                  <a:srgbClr val="F25321"/>
                </a:solidFill>
              </a:rPr>
              <a:t>?</a:t>
            </a:r>
          </a:p>
        </p:txBody>
      </p:sp>
    </p:spTree>
    <p:extLst>
      <p:ext uri="{BB962C8B-B14F-4D97-AF65-F5344CB8AC3E}">
        <p14:creationId xmlns:p14="http://schemas.microsoft.com/office/powerpoint/2010/main" val="39091653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 calcmode="lin" valueType="num">
                                      <p:cBhvr>
                                        <p:cTn id="84" dur="500" fill="hold"/>
                                        <p:tgtEl>
                                          <p:spTgt spid="5"/>
                                        </p:tgtEl>
                                        <p:attrNameLst>
                                          <p:attrName>ppt_w</p:attrName>
                                        </p:attrNameLst>
                                      </p:cBhvr>
                                      <p:tavLst>
                                        <p:tav tm="0">
                                          <p:val>
                                            <p:fltVal val="0"/>
                                          </p:val>
                                        </p:tav>
                                        <p:tav tm="100000">
                                          <p:val>
                                            <p:strVal val="#ppt_w"/>
                                          </p:val>
                                        </p:tav>
                                      </p:tavLst>
                                    </p:anim>
                                    <p:anim calcmode="lin" valueType="num">
                                      <p:cBhvr>
                                        <p:cTn id="85" dur="500" fill="hold"/>
                                        <p:tgtEl>
                                          <p:spTgt spid="5"/>
                                        </p:tgtEl>
                                        <p:attrNameLst>
                                          <p:attrName>ppt_h</p:attrName>
                                        </p:attrNameLst>
                                      </p:cBhvr>
                                      <p:tavLst>
                                        <p:tav tm="0">
                                          <p:val>
                                            <p:fltVal val="0"/>
                                          </p:val>
                                        </p:tav>
                                        <p:tav tm="100000">
                                          <p:val>
                                            <p:strVal val="#ppt_h"/>
                                          </p:val>
                                        </p:tav>
                                      </p:tavLst>
                                    </p:anim>
                                    <p:animEffect transition="in" filter="fade">
                                      <p:cBhvr>
                                        <p:cTn id="8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391515" y="437683"/>
            <a:ext cx="7524003" cy="970450"/>
          </a:xfrm>
        </p:spPr>
        <p:txBody>
          <a:bodyPr/>
          <a:lstStyle/>
          <a:p>
            <a:r>
              <a:rPr lang="tr-TR" b="1" dirty="0" smtClean="0">
                <a:solidFill>
                  <a:srgbClr val="F25321"/>
                </a:solidFill>
              </a:rPr>
              <a:t>PARDUS </a:t>
            </a:r>
            <a:r>
              <a:rPr lang="tr-TR" b="1" dirty="0" err="1" smtClean="0">
                <a:solidFill>
                  <a:srgbClr val="F25321"/>
                </a:solidFill>
              </a:rPr>
              <a:t>İşletİm</a:t>
            </a:r>
            <a:r>
              <a:rPr lang="tr-TR" b="1" dirty="0" smtClean="0">
                <a:solidFill>
                  <a:srgbClr val="F25321"/>
                </a:solidFill>
              </a:rPr>
              <a:t> </a:t>
            </a:r>
            <a:r>
              <a:rPr lang="tr-TR" b="1" dirty="0" err="1" smtClean="0">
                <a:solidFill>
                  <a:srgbClr val="F25321"/>
                </a:solidFill>
              </a:rPr>
              <a:t>Sİstemİ</a:t>
            </a:r>
            <a:endParaRPr lang="tr-TR" b="1" dirty="0">
              <a:solidFill>
                <a:srgbClr val="F25321"/>
              </a:solidFill>
            </a:endParaRPr>
          </a:p>
        </p:txBody>
      </p:sp>
      <p:pic>
        <p:nvPicPr>
          <p:cNvPr id="2050" name="Picture 2" descr="http://fc05.deviantart.net/fs71/i/2011/114/2/b/sg2_desktop__april___11_pardus_by_suupaagohan2-d3eqg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76" y="1592463"/>
            <a:ext cx="7541744" cy="471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1516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pPr defTabSz="914400"/>
            <a:endParaRPr>
              <a:solidFill>
                <a:prstClr val="black"/>
              </a:solidFill>
            </a:endParaRPr>
          </a:p>
        </p:txBody>
      </p:sp>
      <p:sp>
        <p:nvSpPr>
          <p:cNvPr id="13" name="object 13"/>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solidFill>
            <a:srgbClr val="FFFFFF"/>
          </a:solidFill>
        </p:spPr>
        <p:txBody>
          <a:bodyPr wrap="square" lIns="0" tIns="0" rIns="0" bIns="0" rtlCol="0">
            <a:noAutofit/>
          </a:bodyPr>
          <a:lstStyle/>
          <a:p>
            <a:pPr defTabSz="914400"/>
            <a:endParaRPr>
              <a:solidFill>
                <a:prstClr val="black"/>
              </a:solidFill>
            </a:endParaRPr>
          </a:p>
        </p:txBody>
      </p:sp>
      <p:sp>
        <p:nvSpPr>
          <p:cNvPr id="14" name="object 14"/>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ln w="6350">
            <a:solidFill>
              <a:srgbClr val="000000"/>
            </a:solidFill>
          </a:ln>
        </p:spPr>
        <p:txBody>
          <a:bodyPr wrap="square" lIns="0" tIns="0" rIns="0" bIns="0" rtlCol="0">
            <a:noAutofit/>
          </a:bodyPr>
          <a:lstStyle/>
          <a:p>
            <a:pPr defTabSz="914400"/>
            <a:endParaRPr>
              <a:solidFill>
                <a:prstClr val="black"/>
              </a:solidFill>
            </a:endParaRPr>
          </a:p>
        </p:txBody>
      </p:sp>
      <p:sp>
        <p:nvSpPr>
          <p:cNvPr id="18" name="object 18"/>
          <p:cNvSpPr/>
          <p:nvPr/>
        </p:nvSpPr>
        <p:spPr>
          <a:xfrm>
            <a:off x="4427982" y="5371299"/>
            <a:ext cx="3096387" cy="677519"/>
          </a:xfrm>
          <a:prstGeom prst="rect">
            <a:avLst/>
          </a:prstGeom>
          <a:blipFill>
            <a:blip r:embed="rId3" cstate="print"/>
            <a:stretch>
              <a:fillRect/>
            </a:stretch>
          </a:blipFill>
        </p:spPr>
        <p:txBody>
          <a:bodyPr wrap="square" lIns="0" tIns="0" rIns="0" bIns="0" rtlCol="0">
            <a:noAutofit/>
          </a:bodyPr>
          <a:lstStyle/>
          <a:p>
            <a:pPr defTabSz="914400"/>
            <a:endParaRPr>
              <a:solidFill>
                <a:prstClr val="black"/>
              </a:solidFill>
            </a:endParaRPr>
          </a:p>
        </p:txBody>
      </p:sp>
      <p:sp>
        <p:nvSpPr>
          <p:cNvPr id="19" name="object 19"/>
          <p:cNvSpPr/>
          <p:nvPr/>
        </p:nvSpPr>
        <p:spPr>
          <a:xfrm>
            <a:off x="1979676" y="5656097"/>
            <a:ext cx="1703577" cy="456565"/>
          </a:xfrm>
          <a:prstGeom prst="rect">
            <a:avLst/>
          </a:prstGeom>
          <a:blipFill>
            <a:blip r:embed="rId4" cstate="print"/>
            <a:stretch>
              <a:fillRect/>
            </a:stretch>
          </a:blipFill>
        </p:spPr>
        <p:txBody>
          <a:bodyPr wrap="square" lIns="0" tIns="0" rIns="0" bIns="0" rtlCol="0">
            <a:noAutofit/>
          </a:bodyPr>
          <a:lstStyle/>
          <a:p>
            <a:pPr defTabSz="914400"/>
            <a:endParaRPr>
              <a:solidFill>
                <a:prstClr val="black"/>
              </a:solidFill>
            </a:endParaRPr>
          </a:p>
        </p:txBody>
      </p:sp>
      <p:sp>
        <p:nvSpPr>
          <p:cNvPr id="8" name="object 8"/>
          <p:cNvSpPr txBox="1"/>
          <p:nvPr/>
        </p:nvSpPr>
        <p:spPr>
          <a:xfrm>
            <a:off x="457200" y="0"/>
            <a:ext cx="4104004"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7" name="object 7"/>
          <p:cNvSpPr txBox="1"/>
          <p:nvPr/>
        </p:nvSpPr>
        <p:spPr>
          <a:xfrm>
            <a:off x="4561205" y="0"/>
            <a:ext cx="3679062"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6" name="object 6"/>
          <p:cNvSpPr txBox="1"/>
          <p:nvPr/>
        </p:nvSpPr>
        <p:spPr>
          <a:xfrm>
            <a:off x="8240267" y="0"/>
            <a:ext cx="446532"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5" name="object 5"/>
          <p:cNvSpPr txBox="1"/>
          <p:nvPr/>
        </p:nvSpPr>
        <p:spPr>
          <a:xfrm>
            <a:off x="457200" y="333476"/>
            <a:ext cx="4104004"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3" name="object 3"/>
          <p:cNvSpPr txBox="1"/>
          <p:nvPr/>
        </p:nvSpPr>
        <p:spPr>
          <a:xfrm>
            <a:off x="8240267" y="333476"/>
            <a:ext cx="446532"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2" name="object 2"/>
          <p:cNvSpPr txBox="1"/>
          <p:nvPr/>
        </p:nvSpPr>
        <p:spPr>
          <a:xfrm>
            <a:off x="457200" y="424448"/>
            <a:ext cx="8229600" cy="5624654"/>
          </a:xfrm>
          <a:prstGeom prst="rect">
            <a:avLst/>
          </a:prstGeom>
        </p:spPr>
        <p:txBody>
          <a:bodyPr wrap="square" lIns="0" tIns="0" rIns="0" bIns="0" rtlCol="0">
            <a:noAutofit/>
          </a:bodyPr>
          <a:lstStyle/>
          <a:p>
            <a:pPr defTabSz="914400">
              <a:lnSpc>
                <a:spcPts val="1100"/>
              </a:lnSpc>
              <a:spcBef>
                <a:spcPts val="32"/>
              </a:spcBef>
            </a:pPr>
            <a:endParaRPr sz="1100" dirty="0">
              <a:solidFill>
                <a:prstClr val="black"/>
              </a:solidFill>
            </a:endParaRPr>
          </a:p>
          <a:p>
            <a:pPr marL="462076" defTabSz="914400">
              <a:lnSpc>
                <a:spcPct val="101725"/>
              </a:lnSpc>
            </a:pPr>
            <a:r>
              <a:rPr sz="4000" dirty="0" smtClean="0">
                <a:solidFill>
                  <a:srgbClr val="619DD1"/>
                </a:solidFill>
                <a:cs typeface="Calibri"/>
              </a:rPr>
              <a:t>Wind</a:t>
            </a:r>
            <a:r>
              <a:rPr sz="4000" spc="-14" dirty="0" smtClean="0">
                <a:solidFill>
                  <a:srgbClr val="619DD1"/>
                </a:solidFill>
                <a:cs typeface="Calibri"/>
              </a:rPr>
              <a:t>o</a:t>
            </a:r>
            <a:r>
              <a:rPr sz="4000" spc="-34" dirty="0" smtClean="0">
                <a:solidFill>
                  <a:srgbClr val="619DD1"/>
                </a:solidFill>
                <a:cs typeface="Calibri"/>
              </a:rPr>
              <a:t>w</a:t>
            </a:r>
            <a:r>
              <a:rPr sz="4000" dirty="0" smtClean="0">
                <a:solidFill>
                  <a:srgbClr val="619DD1"/>
                </a:solidFill>
                <a:cs typeface="Calibri"/>
              </a:rPr>
              <a:t>s</a:t>
            </a:r>
            <a:endParaRPr sz="4000" dirty="0">
              <a:solidFill>
                <a:prstClr val="black"/>
              </a:solidFill>
              <a:cs typeface="Calibri"/>
            </a:endParaRPr>
          </a:p>
          <a:p>
            <a:pPr marL="804976" marR="331285" indent="-274319" algn="just" defTabSz="914400">
              <a:lnSpc>
                <a:spcPct val="99995"/>
              </a:lnSpc>
              <a:spcBef>
                <a:spcPts val="1268"/>
              </a:spcBef>
            </a:pPr>
            <a:r>
              <a:rPr dirty="0" smtClean="0">
                <a:solidFill>
                  <a:srgbClr val="619DD1"/>
                </a:solidFill>
                <a:latin typeface="Wingdings 2"/>
                <a:cs typeface="Wingdings 2"/>
              </a:rPr>
              <a:t></a:t>
            </a:r>
            <a:r>
              <a:rPr dirty="0" smtClean="0">
                <a:solidFill>
                  <a:srgbClr val="619DD1"/>
                </a:solidFill>
                <a:latin typeface="Times New Roman"/>
                <a:cs typeface="Times New Roman"/>
              </a:rPr>
              <a:t> </a:t>
            </a:r>
            <a:r>
              <a:rPr sz="2400" dirty="0" smtClean="0">
                <a:solidFill>
                  <a:srgbClr val="232852"/>
                </a:solidFill>
                <a:cs typeface="Calibri"/>
              </a:rPr>
              <a:t>Mic</a:t>
            </a:r>
            <a:r>
              <a:rPr sz="2400" spc="-25" dirty="0" smtClean="0">
                <a:solidFill>
                  <a:srgbClr val="232852"/>
                </a:solidFill>
                <a:cs typeface="Calibri"/>
              </a:rPr>
              <a:t>r</a:t>
            </a:r>
            <a:r>
              <a:rPr sz="2400" dirty="0" smtClean="0">
                <a:solidFill>
                  <a:srgbClr val="232852"/>
                </a:solidFill>
                <a:cs typeface="Calibri"/>
              </a:rPr>
              <a:t>os</a:t>
            </a:r>
            <a:r>
              <a:rPr sz="2400" spc="-14" dirty="0" smtClean="0">
                <a:solidFill>
                  <a:srgbClr val="232852"/>
                </a:solidFill>
                <a:cs typeface="Calibri"/>
              </a:rPr>
              <a:t>o</a:t>
            </a:r>
            <a:r>
              <a:rPr sz="2400" dirty="0" smtClean="0">
                <a:solidFill>
                  <a:srgbClr val="232852"/>
                </a:solidFill>
                <a:cs typeface="Calibri"/>
              </a:rPr>
              <a:t>ft </a:t>
            </a:r>
            <a:r>
              <a:rPr sz="2400" spc="332" dirty="0" smtClean="0">
                <a:solidFill>
                  <a:srgbClr val="232852"/>
                </a:solidFill>
                <a:cs typeface="Calibri"/>
              </a:rPr>
              <a:t> </a:t>
            </a:r>
            <a:r>
              <a:rPr sz="2400" spc="-14" dirty="0" smtClean="0">
                <a:solidFill>
                  <a:srgbClr val="232852"/>
                </a:solidFill>
                <a:cs typeface="Calibri"/>
              </a:rPr>
              <a:t>ş</a:t>
            </a:r>
            <a:r>
              <a:rPr sz="2400" dirty="0" smtClean="0">
                <a:solidFill>
                  <a:srgbClr val="232852"/>
                </a:solidFill>
                <a:cs typeface="Calibri"/>
              </a:rPr>
              <a:t>ir</a:t>
            </a:r>
            <a:r>
              <a:rPr sz="2400" spc="-69" dirty="0" smtClean="0">
                <a:solidFill>
                  <a:srgbClr val="232852"/>
                </a:solidFill>
                <a:cs typeface="Calibri"/>
              </a:rPr>
              <a:t>k</a:t>
            </a:r>
            <a:r>
              <a:rPr sz="2400" spc="-19" dirty="0" smtClean="0">
                <a:solidFill>
                  <a:srgbClr val="232852"/>
                </a:solidFill>
                <a:cs typeface="Calibri"/>
              </a:rPr>
              <a:t>e</a:t>
            </a:r>
            <a:r>
              <a:rPr sz="2400" dirty="0" smtClean="0">
                <a:solidFill>
                  <a:srgbClr val="232852"/>
                </a:solidFill>
                <a:cs typeface="Calibri"/>
              </a:rPr>
              <a:t>tinin </a:t>
            </a:r>
            <a:r>
              <a:rPr sz="2400" spc="332" dirty="0" smtClean="0">
                <a:solidFill>
                  <a:srgbClr val="232852"/>
                </a:solidFill>
                <a:cs typeface="Calibri"/>
              </a:rPr>
              <a:t> </a:t>
            </a:r>
            <a:r>
              <a:rPr sz="2400" spc="-25" dirty="0" smtClean="0">
                <a:solidFill>
                  <a:srgbClr val="232852"/>
                </a:solidFill>
                <a:cs typeface="Calibri"/>
              </a:rPr>
              <a:t>g</a:t>
            </a:r>
            <a:r>
              <a:rPr sz="2400" dirty="0" smtClean="0">
                <a:solidFill>
                  <a:srgbClr val="232852"/>
                </a:solidFill>
                <a:cs typeface="Calibri"/>
              </a:rPr>
              <a:t>eli</a:t>
            </a:r>
            <a:r>
              <a:rPr sz="2400" spc="-34" dirty="0" smtClean="0">
                <a:solidFill>
                  <a:srgbClr val="232852"/>
                </a:solidFill>
                <a:cs typeface="Calibri"/>
              </a:rPr>
              <a:t>ş</a:t>
            </a:r>
            <a:r>
              <a:rPr sz="2400" dirty="0" smtClean="0">
                <a:solidFill>
                  <a:srgbClr val="232852"/>
                </a:solidFill>
                <a:cs typeface="Calibri"/>
              </a:rPr>
              <a:t>ti</a:t>
            </a:r>
            <a:r>
              <a:rPr sz="2400" spc="-34" dirty="0" smtClean="0">
                <a:solidFill>
                  <a:srgbClr val="232852"/>
                </a:solidFill>
                <a:cs typeface="Calibri"/>
              </a:rPr>
              <a:t>r</a:t>
            </a:r>
            <a:r>
              <a:rPr sz="2400" dirty="0" smtClean="0">
                <a:solidFill>
                  <a:srgbClr val="232852"/>
                </a:solidFill>
                <a:cs typeface="Calibri"/>
              </a:rPr>
              <a:t>diği </a:t>
            </a:r>
            <a:r>
              <a:rPr sz="2400" spc="332" dirty="0" smtClean="0">
                <a:solidFill>
                  <a:srgbClr val="232852"/>
                </a:solidFill>
                <a:cs typeface="Calibri"/>
              </a:rPr>
              <a:t> </a:t>
            </a:r>
            <a:r>
              <a:rPr sz="2400" dirty="0" smtClean="0">
                <a:solidFill>
                  <a:srgbClr val="232852"/>
                </a:solidFill>
                <a:cs typeface="Calibri"/>
              </a:rPr>
              <a:t>W</a:t>
            </a:r>
            <a:r>
              <a:rPr sz="2400" spc="-9" dirty="0" smtClean="0">
                <a:solidFill>
                  <a:srgbClr val="232852"/>
                </a:solidFill>
                <a:cs typeface="Calibri"/>
              </a:rPr>
              <a:t>i</a:t>
            </a:r>
            <a:r>
              <a:rPr sz="2400" dirty="0" smtClean="0">
                <a:solidFill>
                  <a:srgbClr val="232852"/>
                </a:solidFill>
                <a:cs typeface="Calibri"/>
              </a:rPr>
              <a:t>nd</a:t>
            </a:r>
            <a:r>
              <a:rPr sz="2400" spc="-19" dirty="0" smtClean="0">
                <a:solidFill>
                  <a:srgbClr val="232852"/>
                </a:solidFill>
                <a:cs typeface="Calibri"/>
              </a:rPr>
              <a:t>o</a:t>
            </a:r>
            <a:r>
              <a:rPr sz="2400" spc="-25" dirty="0" smtClean="0">
                <a:solidFill>
                  <a:srgbClr val="232852"/>
                </a:solidFill>
                <a:cs typeface="Calibri"/>
              </a:rPr>
              <a:t>w</a:t>
            </a:r>
            <a:r>
              <a:rPr sz="2400" dirty="0" smtClean="0">
                <a:solidFill>
                  <a:srgbClr val="232852"/>
                </a:solidFill>
                <a:cs typeface="Calibri"/>
              </a:rPr>
              <a:t>s </a:t>
            </a:r>
            <a:r>
              <a:rPr sz="2400" spc="327" dirty="0" smtClean="0">
                <a:solidFill>
                  <a:srgbClr val="232852"/>
                </a:solidFill>
                <a:cs typeface="Calibri"/>
              </a:rPr>
              <a:t> </a:t>
            </a:r>
            <a:r>
              <a:rPr sz="2400" dirty="0" smtClean="0">
                <a:solidFill>
                  <a:srgbClr val="232852"/>
                </a:solidFill>
                <a:cs typeface="Calibri"/>
              </a:rPr>
              <a:t>(p</a:t>
            </a:r>
            <a:r>
              <a:rPr sz="2400" spc="4" dirty="0" smtClean="0">
                <a:solidFill>
                  <a:srgbClr val="232852"/>
                </a:solidFill>
                <a:cs typeface="Calibri"/>
              </a:rPr>
              <a:t>e</a:t>
            </a:r>
            <a:r>
              <a:rPr sz="2400" dirty="0" smtClean="0">
                <a:solidFill>
                  <a:srgbClr val="232852"/>
                </a:solidFill>
                <a:cs typeface="Calibri"/>
              </a:rPr>
              <a:t>nc</a:t>
            </a:r>
            <a:r>
              <a:rPr sz="2400" spc="9" dirty="0" smtClean="0">
                <a:solidFill>
                  <a:srgbClr val="232852"/>
                </a:solidFill>
                <a:cs typeface="Calibri"/>
              </a:rPr>
              <a:t>e</a:t>
            </a:r>
            <a:r>
              <a:rPr sz="2400" spc="-34" dirty="0" smtClean="0">
                <a:solidFill>
                  <a:srgbClr val="232852"/>
                </a:solidFill>
                <a:cs typeface="Calibri"/>
              </a:rPr>
              <a:t>r</a:t>
            </a:r>
            <a:r>
              <a:rPr sz="2400" dirty="0" smtClean="0">
                <a:solidFill>
                  <a:srgbClr val="232852"/>
                </a:solidFill>
                <a:cs typeface="Calibri"/>
              </a:rPr>
              <a:t>el</a:t>
            </a:r>
            <a:r>
              <a:rPr sz="2400" spc="9" dirty="0" smtClean="0">
                <a:solidFill>
                  <a:srgbClr val="232852"/>
                </a:solidFill>
                <a:cs typeface="Calibri"/>
              </a:rPr>
              <a:t>er</a:t>
            </a:r>
            <a:r>
              <a:rPr sz="2400" dirty="0" smtClean="0">
                <a:solidFill>
                  <a:srgbClr val="232852"/>
                </a:solidFill>
                <a:cs typeface="Calibri"/>
              </a:rPr>
              <a:t>) </a:t>
            </a:r>
            <a:r>
              <a:rPr sz="2400" spc="-34" dirty="0" smtClean="0">
                <a:solidFill>
                  <a:srgbClr val="232852"/>
                </a:solidFill>
                <a:cs typeface="Calibri"/>
              </a:rPr>
              <a:t>k</a:t>
            </a:r>
            <a:r>
              <a:rPr sz="2400" dirty="0" smtClean="0">
                <a:solidFill>
                  <a:srgbClr val="232852"/>
                </a:solidFill>
                <a:cs typeface="Calibri"/>
              </a:rPr>
              <a:t>ullanı</a:t>
            </a:r>
            <a:r>
              <a:rPr sz="2400" spc="4" dirty="0" smtClean="0">
                <a:solidFill>
                  <a:srgbClr val="232852"/>
                </a:solidFill>
                <a:cs typeface="Calibri"/>
              </a:rPr>
              <a:t>c</a:t>
            </a:r>
            <a:r>
              <a:rPr sz="2400" dirty="0" smtClean="0">
                <a:solidFill>
                  <a:srgbClr val="232852"/>
                </a:solidFill>
                <a:cs typeface="Calibri"/>
              </a:rPr>
              <a:t>ı</a:t>
            </a:r>
            <a:r>
              <a:rPr sz="2400" spc="-44" dirty="0" smtClean="0">
                <a:solidFill>
                  <a:srgbClr val="232852"/>
                </a:solidFill>
                <a:cs typeface="Calibri"/>
              </a:rPr>
              <a:t>y</a:t>
            </a:r>
            <a:r>
              <a:rPr sz="2400" dirty="0" smtClean="0">
                <a:solidFill>
                  <a:srgbClr val="232852"/>
                </a:solidFill>
                <a:cs typeface="Calibri"/>
              </a:rPr>
              <a:t>a </a:t>
            </a:r>
            <a:r>
              <a:rPr sz="2400" spc="4" dirty="0" smtClean="0">
                <a:solidFill>
                  <a:srgbClr val="232852"/>
                </a:solidFill>
                <a:cs typeface="Calibri"/>
              </a:rPr>
              <a:t> </a:t>
            </a:r>
            <a:r>
              <a:rPr sz="2400" dirty="0" smtClean="0">
                <a:solidFill>
                  <a:srgbClr val="232852"/>
                </a:solidFill>
                <a:cs typeface="Calibri"/>
              </a:rPr>
              <a:t>g</a:t>
            </a:r>
            <a:r>
              <a:rPr sz="2400" spc="-44" dirty="0" smtClean="0">
                <a:solidFill>
                  <a:srgbClr val="232852"/>
                </a:solidFill>
                <a:cs typeface="Calibri"/>
              </a:rPr>
              <a:t>r</a:t>
            </a:r>
            <a:r>
              <a:rPr sz="2400" spc="-9" dirty="0" smtClean="0">
                <a:solidFill>
                  <a:srgbClr val="232852"/>
                </a:solidFill>
                <a:cs typeface="Calibri"/>
              </a:rPr>
              <a:t>a</a:t>
            </a:r>
            <a:r>
              <a:rPr sz="2400" dirty="0" smtClean="0">
                <a:solidFill>
                  <a:srgbClr val="232852"/>
                </a:solidFill>
                <a:cs typeface="Calibri"/>
              </a:rPr>
              <a:t>fik  </a:t>
            </a:r>
            <a:r>
              <a:rPr sz="2400" spc="-9" dirty="0" smtClean="0">
                <a:solidFill>
                  <a:srgbClr val="232852"/>
                </a:solidFill>
                <a:cs typeface="Calibri"/>
              </a:rPr>
              <a:t>a</a:t>
            </a:r>
            <a:r>
              <a:rPr sz="2400" spc="-44" dirty="0" smtClean="0">
                <a:solidFill>
                  <a:srgbClr val="232852"/>
                </a:solidFill>
                <a:cs typeface="Calibri"/>
              </a:rPr>
              <a:t>r</a:t>
            </a:r>
            <a:r>
              <a:rPr sz="2400" dirty="0" smtClean="0">
                <a:solidFill>
                  <a:srgbClr val="232852"/>
                </a:solidFill>
                <a:cs typeface="Calibri"/>
              </a:rPr>
              <a:t>abirimler </a:t>
            </a:r>
            <a:r>
              <a:rPr sz="2400" spc="10" dirty="0" smtClean="0">
                <a:solidFill>
                  <a:srgbClr val="232852"/>
                </a:solidFill>
                <a:cs typeface="Calibri"/>
              </a:rPr>
              <a:t> </a:t>
            </a:r>
            <a:r>
              <a:rPr sz="2400" spc="-29" dirty="0" smtClean="0">
                <a:solidFill>
                  <a:srgbClr val="232852"/>
                </a:solidFill>
                <a:cs typeface="Calibri"/>
              </a:rPr>
              <a:t>v</a:t>
            </a:r>
            <a:r>
              <a:rPr sz="2400" dirty="0" smtClean="0">
                <a:solidFill>
                  <a:srgbClr val="232852"/>
                </a:solidFill>
                <a:cs typeface="Calibri"/>
              </a:rPr>
              <a:t>e </a:t>
            </a:r>
            <a:r>
              <a:rPr sz="2400" spc="15" dirty="0" smtClean="0">
                <a:solidFill>
                  <a:srgbClr val="232852"/>
                </a:solidFill>
                <a:cs typeface="Calibri"/>
              </a:rPr>
              <a:t> </a:t>
            </a:r>
            <a:r>
              <a:rPr sz="2400" spc="-14" dirty="0" smtClean="0">
                <a:solidFill>
                  <a:srgbClr val="232852"/>
                </a:solidFill>
                <a:cs typeface="Calibri"/>
              </a:rPr>
              <a:t>g</a:t>
            </a:r>
            <a:r>
              <a:rPr sz="2400" dirty="0" smtClean="0">
                <a:solidFill>
                  <a:srgbClr val="232852"/>
                </a:solidFill>
                <a:cs typeface="Calibri"/>
              </a:rPr>
              <a:t>ö</a:t>
            </a:r>
            <a:r>
              <a:rPr sz="2400" spc="-39" dirty="0" smtClean="0">
                <a:solidFill>
                  <a:srgbClr val="232852"/>
                </a:solidFill>
                <a:cs typeface="Calibri"/>
              </a:rPr>
              <a:t>r</a:t>
            </a:r>
            <a:r>
              <a:rPr sz="2400" dirty="0" smtClean="0">
                <a:solidFill>
                  <a:srgbClr val="232852"/>
                </a:solidFill>
                <a:cs typeface="Calibri"/>
              </a:rPr>
              <a:t>sel  iletil</a:t>
            </a:r>
            <a:r>
              <a:rPr sz="2400" spc="-4" dirty="0" smtClean="0">
                <a:solidFill>
                  <a:srgbClr val="232852"/>
                </a:solidFill>
                <a:cs typeface="Calibri"/>
              </a:rPr>
              <a:t>e</a:t>
            </a:r>
            <a:r>
              <a:rPr sz="2400" dirty="0" smtClean="0">
                <a:solidFill>
                  <a:srgbClr val="232852"/>
                </a:solidFill>
                <a:cs typeface="Calibri"/>
              </a:rPr>
              <a:t>rle </a:t>
            </a:r>
            <a:r>
              <a:rPr sz="2400" spc="-29" dirty="0" smtClean="0">
                <a:solidFill>
                  <a:srgbClr val="232852"/>
                </a:solidFill>
                <a:cs typeface="Calibri"/>
              </a:rPr>
              <a:t>y</a:t>
            </a:r>
            <a:r>
              <a:rPr sz="2400" dirty="0" smtClean="0">
                <a:solidFill>
                  <a:srgbClr val="232852"/>
                </a:solidFill>
                <a:cs typeface="Calibri"/>
              </a:rPr>
              <a:t>aklaş</a:t>
            </a:r>
            <a:r>
              <a:rPr sz="2400" spc="-14" dirty="0" smtClean="0">
                <a:solidFill>
                  <a:srgbClr val="232852"/>
                </a:solidFill>
                <a:cs typeface="Calibri"/>
              </a:rPr>
              <a:t>a</a:t>
            </a:r>
            <a:r>
              <a:rPr sz="2400" spc="-44" dirty="0" smtClean="0">
                <a:solidFill>
                  <a:srgbClr val="232852"/>
                </a:solidFill>
                <a:cs typeface="Calibri"/>
              </a:rPr>
              <a:t>r</a:t>
            </a:r>
            <a:r>
              <a:rPr sz="2400" dirty="0" smtClean="0">
                <a:solidFill>
                  <a:srgbClr val="232852"/>
                </a:solidFill>
                <a:cs typeface="Calibri"/>
              </a:rPr>
              <a:t>ak, </a:t>
            </a:r>
            <a:r>
              <a:rPr sz="2400" spc="-29" dirty="0" smtClean="0">
                <a:solidFill>
                  <a:srgbClr val="232852"/>
                </a:solidFill>
                <a:cs typeface="Calibri"/>
              </a:rPr>
              <a:t>y</a:t>
            </a:r>
            <a:r>
              <a:rPr sz="2400" dirty="0" smtClean="0">
                <a:solidFill>
                  <a:srgbClr val="232852"/>
                </a:solidFill>
                <a:cs typeface="Calibri"/>
              </a:rPr>
              <a:t>azıl</a:t>
            </a:r>
            <a:r>
              <a:rPr sz="2400" spc="-14" dirty="0" smtClean="0">
                <a:solidFill>
                  <a:srgbClr val="232852"/>
                </a:solidFill>
                <a:cs typeface="Calibri"/>
              </a:rPr>
              <a:t>ı</a:t>
            </a:r>
            <a:r>
              <a:rPr sz="2400" dirty="0" smtClean="0">
                <a:solidFill>
                  <a:srgbClr val="232852"/>
                </a:solidFill>
                <a:cs typeface="Calibri"/>
              </a:rPr>
              <a:t>mları</a:t>
            </a:r>
            <a:r>
              <a:rPr sz="2400" spc="4" dirty="0" smtClean="0">
                <a:solidFill>
                  <a:srgbClr val="232852"/>
                </a:solidFill>
                <a:cs typeface="Calibri"/>
              </a:rPr>
              <a:t> </a:t>
            </a:r>
            <a:r>
              <a:rPr sz="2400" spc="-29" dirty="0" smtClean="0">
                <a:solidFill>
                  <a:srgbClr val="232852"/>
                </a:solidFill>
                <a:cs typeface="Calibri"/>
              </a:rPr>
              <a:t>ç</a:t>
            </a:r>
            <a:r>
              <a:rPr sz="2400" dirty="0" smtClean="0">
                <a:solidFill>
                  <a:srgbClr val="232852"/>
                </a:solidFill>
                <a:cs typeface="Calibri"/>
              </a:rPr>
              <a:t>alı</a:t>
            </a:r>
            <a:r>
              <a:rPr sz="2400" spc="-25" dirty="0" smtClean="0">
                <a:solidFill>
                  <a:srgbClr val="232852"/>
                </a:solidFill>
                <a:cs typeface="Calibri"/>
              </a:rPr>
              <a:t>ş</a:t>
            </a:r>
            <a:r>
              <a:rPr sz="2400" dirty="0" smtClean="0">
                <a:solidFill>
                  <a:srgbClr val="232852"/>
                </a:solidFill>
                <a:cs typeface="Calibri"/>
              </a:rPr>
              <a:t>tı</a:t>
            </a:r>
            <a:r>
              <a:rPr sz="2400" spc="-9" dirty="0" smtClean="0">
                <a:solidFill>
                  <a:srgbClr val="232852"/>
                </a:solidFill>
                <a:cs typeface="Calibri"/>
              </a:rPr>
              <a:t>r</a:t>
            </a:r>
            <a:r>
              <a:rPr sz="2400" dirty="0" smtClean="0">
                <a:solidFill>
                  <a:srgbClr val="232852"/>
                </a:solidFill>
                <a:cs typeface="Calibri"/>
              </a:rPr>
              <a:t>m</a:t>
            </a:r>
            <a:r>
              <a:rPr sz="2400" spc="-9" dirty="0" smtClean="0">
                <a:solidFill>
                  <a:srgbClr val="232852"/>
                </a:solidFill>
                <a:cs typeface="Calibri"/>
              </a:rPr>
              <a:t>a</a:t>
            </a:r>
            <a:r>
              <a:rPr sz="2400" dirty="0" smtClean="0">
                <a:solidFill>
                  <a:srgbClr val="232852"/>
                </a:solidFill>
                <a:cs typeface="Calibri"/>
              </a:rPr>
              <a:t>k, </a:t>
            </a:r>
            <a:r>
              <a:rPr sz="2400" spc="-84" dirty="0" smtClean="0">
                <a:solidFill>
                  <a:srgbClr val="232852"/>
                </a:solidFill>
                <a:cs typeface="Calibri"/>
              </a:rPr>
              <a:t>k</a:t>
            </a:r>
            <a:r>
              <a:rPr sz="2400" dirty="0" smtClean="0">
                <a:solidFill>
                  <a:srgbClr val="232852"/>
                </a:solidFill>
                <a:cs typeface="Calibri"/>
              </a:rPr>
              <a:t>omut </a:t>
            </a:r>
            <a:r>
              <a:rPr sz="2400" spc="-29" dirty="0" smtClean="0">
                <a:solidFill>
                  <a:srgbClr val="232852"/>
                </a:solidFill>
                <a:cs typeface="Calibri"/>
              </a:rPr>
              <a:t>v</a:t>
            </a:r>
            <a:r>
              <a:rPr sz="2400" dirty="0" smtClean="0">
                <a:solidFill>
                  <a:srgbClr val="232852"/>
                </a:solidFill>
                <a:cs typeface="Calibri"/>
              </a:rPr>
              <a:t>ermek gibi kl</a:t>
            </a:r>
            <a:r>
              <a:rPr sz="2400" spc="-29" dirty="0" smtClean="0">
                <a:solidFill>
                  <a:srgbClr val="232852"/>
                </a:solidFill>
                <a:cs typeface="Calibri"/>
              </a:rPr>
              <a:t>a</a:t>
            </a:r>
            <a:r>
              <a:rPr sz="2400" spc="4" dirty="0" smtClean="0">
                <a:solidFill>
                  <a:srgbClr val="232852"/>
                </a:solidFill>
                <a:cs typeface="Calibri"/>
              </a:rPr>
              <a:t>v</a:t>
            </a:r>
            <a:r>
              <a:rPr sz="2400" spc="-19" dirty="0" smtClean="0">
                <a:solidFill>
                  <a:srgbClr val="232852"/>
                </a:solidFill>
                <a:cs typeface="Calibri"/>
              </a:rPr>
              <a:t>y</a:t>
            </a:r>
            <a:r>
              <a:rPr sz="2400" dirty="0" smtClean="0">
                <a:solidFill>
                  <a:srgbClr val="232852"/>
                </a:solidFill>
                <a:cs typeface="Calibri"/>
              </a:rPr>
              <a:t>ed</a:t>
            </a:r>
            <a:r>
              <a:rPr sz="2400" spc="9" dirty="0" smtClean="0">
                <a:solidFill>
                  <a:srgbClr val="232852"/>
                </a:solidFill>
                <a:cs typeface="Calibri"/>
              </a:rPr>
              <a:t>e</a:t>
            </a:r>
            <a:r>
              <a:rPr sz="2400" dirty="0" smtClean="0">
                <a:solidFill>
                  <a:srgbClr val="232852"/>
                </a:solidFill>
                <a:cs typeface="Calibri"/>
              </a:rPr>
              <a:t>n </a:t>
            </a:r>
            <a:r>
              <a:rPr sz="2400" spc="-29" dirty="0" smtClean="0">
                <a:solidFill>
                  <a:srgbClr val="232852"/>
                </a:solidFill>
                <a:cs typeface="Calibri"/>
              </a:rPr>
              <a:t>y</a:t>
            </a:r>
            <a:r>
              <a:rPr sz="2400" dirty="0" smtClean="0">
                <a:solidFill>
                  <a:srgbClr val="232852"/>
                </a:solidFill>
                <a:cs typeface="Calibri"/>
              </a:rPr>
              <a:t>azma</a:t>
            </a:r>
            <a:r>
              <a:rPr sz="2400" spc="4" dirty="0" smtClean="0">
                <a:solidFill>
                  <a:srgbClr val="232852"/>
                </a:solidFill>
                <a:cs typeface="Calibri"/>
              </a:rPr>
              <a:t> </a:t>
            </a:r>
            <a:r>
              <a:rPr sz="2400" spc="-50" dirty="0" smtClean="0">
                <a:solidFill>
                  <a:srgbClr val="232852"/>
                </a:solidFill>
                <a:cs typeface="Calibri"/>
              </a:rPr>
              <a:t>z</a:t>
            </a:r>
            <a:r>
              <a:rPr sz="2400" dirty="0" smtClean="0">
                <a:solidFill>
                  <a:srgbClr val="232852"/>
                </a:solidFill>
                <a:cs typeface="Calibri"/>
              </a:rPr>
              <a:t>o</a:t>
            </a:r>
            <a:r>
              <a:rPr sz="2400" spc="-14" dirty="0" smtClean="0">
                <a:solidFill>
                  <a:srgbClr val="232852"/>
                </a:solidFill>
                <a:cs typeface="Calibri"/>
              </a:rPr>
              <a:t>r</a:t>
            </a:r>
            <a:r>
              <a:rPr sz="2400" dirty="0" smtClean="0">
                <a:solidFill>
                  <a:srgbClr val="232852"/>
                </a:solidFill>
                <a:cs typeface="Calibri"/>
              </a:rPr>
              <a:t>unluluğunu</a:t>
            </a:r>
            <a:r>
              <a:rPr sz="2400" spc="4" dirty="0" smtClean="0">
                <a:solidFill>
                  <a:srgbClr val="232852"/>
                </a:solidFill>
                <a:cs typeface="Calibri"/>
              </a:rPr>
              <a:t> </a:t>
            </a:r>
            <a:r>
              <a:rPr sz="2400" dirty="0" smtClean="0">
                <a:solidFill>
                  <a:srgbClr val="232852"/>
                </a:solidFill>
                <a:cs typeface="Calibri"/>
              </a:rPr>
              <a:t>or</a:t>
            </a:r>
            <a:r>
              <a:rPr sz="2400" spc="-25" dirty="0" smtClean="0">
                <a:solidFill>
                  <a:srgbClr val="232852"/>
                </a:solidFill>
                <a:cs typeface="Calibri"/>
              </a:rPr>
              <a:t>t</a:t>
            </a:r>
            <a:r>
              <a:rPr sz="2400" dirty="0" smtClean="0">
                <a:solidFill>
                  <a:srgbClr val="232852"/>
                </a:solidFill>
                <a:cs typeface="Calibri"/>
              </a:rPr>
              <a:t>adan </a:t>
            </a:r>
            <a:r>
              <a:rPr sz="2400" spc="-34" dirty="0" smtClean="0">
                <a:solidFill>
                  <a:srgbClr val="232852"/>
                </a:solidFill>
                <a:cs typeface="Calibri"/>
              </a:rPr>
              <a:t>k</a:t>
            </a:r>
            <a:r>
              <a:rPr sz="2400" dirty="0" smtClean="0">
                <a:solidFill>
                  <a:srgbClr val="232852"/>
                </a:solidFill>
                <a:cs typeface="Calibri"/>
              </a:rPr>
              <a:t>aldı</a:t>
            </a:r>
            <a:r>
              <a:rPr sz="2400" spc="-44" dirty="0" smtClean="0">
                <a:solidFill>
                  <a:srgbClr val="232852"/>
                </a:solidFill>
                <a:cs typeface="Calibri"/>
              </a:rPr>
              <a:t>r</a:t>
            </a:r>
            <a:r>
              <a:rPr sz="2400" dirty="0" smtClean="0">
                <a:solidFill>
                  <a:srgbClr val="232852"/>
                </a:solidFill>
                <a:cs typeface="Calibri"/>
              </a:rPr>
              <a:t>a</a:t>
            </a:r>
            <a:r>
              <a:rPr sz="2400" spc="-9" dirty="0" smtClean="0">
                <a:solidFill>
                  <a:srgbClr val="232852"/>
                </a:solidFill>
                <a:cs typeface="Calibri"/>
              </a:rPr>
              <a:t>n</a:t>
            </a:r>
            <a:r>
              <a:rPr sz="2400" dirty="0" smtClean="0">
                <a:solidFill>
                  <a:srgbClr val="232852"/>
                </a:solidFill>
                <a:cs typeface="Calibri"/>
              </a:rPr>
              <a:t>, dü</a:t>
            </a:r>
            <a:r>
              <a:rPr sz="2400" spc="-50" dirty="0" smtClean="0">
                <a:solidFill>
                  <a:srgbClr val="232852"/>
                </a:solidFill>
                <a:cs typeface="Calibri"/>
              </a:rPr>
              <a:t>n</a:t>
            </a:r>
            <a:r>
              <a:rPr sz="2400" spc="-29" dirty="0" smtClean="0">
                <a:solidFill>
                  <a:srgbClr val="232852"/>
                </a:solidFill>
                <a:cs typeface="Calibri"/>
              </a:rPr>
              <a:t>y</a:t>
            </a:r>
            <a:r>
              <a:rPr sz="2400" dirty="0" smtClean="0">
                <a:solidFill>
                  <a:srgbClr val="232852"/>
                </a:solidFill>
                <a:cs typeface="Calibri"/>
              </a:rPr>
              <a:t>ada </a:t>
            </a:r>
            <a:r>
              <a:rPr sz="2400" spc="4" dirty="0" smtClean="0">
                <a:solidFill>
                  <a:srgbClr val="232852"/>
                </a:solidFill>
                <a:cs typeface="Calibri"/>
              </a:rPr>
              <a:t>e</a:t>
            </a:r>
            <a:r>
              <a:rPr sz="2400" dirty="0" smtClean="0">
                <a:solidFill>
                  <a:srgbClr val="232852"/>
                </a:solidFill>
                <a:cs typeface="Calibri"/>
              </a:rPr>
              <a:t>n </a:t>
            </a:r>
            <a:r>
              <a:rPr sz="2400" spc="-19" dirty="0" smtClean="0">
                <a:solidFill>
                  <a:srgbClr val="232852"/>
                </a:solidFill>
                <a:cs typeface="Calibri"/>
              </a:rPr>
              <a:t>ç</a:t>
            </a:r>
            <a:r>
              <a:rPr sz="2400" dirty="0" smtClean="0">
                <a:solidFill>
                  <a:srgbClr val="232852"/>
                </a:solidFill>
                <a:cs typeface="Calibri"/>
              </a:rPr>
              <a:t>ok</a:t>
            </a:r>
            <a:r>
              <a:rPr sz="2400" spc="-4" dirty="0" smtClean="0">
                <a:solidFill>
                  <a:srgbClr val="232852"/>
                </a:solidFill>
                <a:cs typeface="Calibri"/>
              </a:rPr>
              <a:t> </a:t>
            </a:r>
            <a:r>
              <a:rPr sz="2400" spc="-34" dirty="0" smtClean="0">
                <a:solidFill>
                  <a:srgbClr val="232852"/>
                </a:solidFill>
                <a:cs typeface="Calibri"/>
              </a:rPr>
              <a:t>k</a:t>
            </a:r>
            <a:r>
              <a:rPr sz="2400" dirty="0" smtClean="0">
                <a:solidFill>
                  <a:srgbClr val="232852"/>
                </a:solidFill>
                <a:cs typeface="Calibri"/>
              </a:rPr>
              <a:t>ullanılan</a:t>
            </a:r>
            <a:r>
              <a:rPr sz="2400" spc="-9" dirty="0" smtClean="0">
                <a:solidFill>
                  <a:srgbClr val="232852"/>
                </a:solidFill>
                <a:cs typeface="Calibri"/>
              </a:rPr>
              <a:t> </a:t>
            </a:r>
            <a:r>
              <a:rPr sz="2400" dirty="0" smtClean="0">
                <a:solidFill>
                  <a:srgbClr val="232852"/>
                </a:solidFill>
                <a:cs typeface="Calibri"/>
              </a:rPr>
              <a:t>işl</a:t>
            </a:r>
            <a:r>
              <a:rPr sz="2400" spc="-9" dirty="0" smtClean="0">
                <a:solidFill>
                  <a:srgbClr val="232852"/>
                </a:solidFill>
                <a:cs typeface="Calibri"/>
              </a:rPr>
              <a:t>e</a:t>
            </a:r>
            <a:r>
              <a:rPr sz="2400" dirty="0" smtClean="0">
                <a:solidFill>
                  <a:srgbClr val="232852"/>
                </a:solidFill>
                <a:cs typeface="Calibri"/>
              </a:rPr>
              <a:t>tim</a:t>
            </a:r>
            <a:r>
              <a:rPr sz="2400" spc="-25" dirty="0" smtClean="0">
                <a:solidFill>
                  <a:srgbClr val="232852"/>
                </a:solidFill>
                <a:cs typeface="Calibri"/>
              </a:rPr>
              <a:t> </a:t>
            </a:r>
            <a:r>
              <a:rPr sz="2400" dirty="0" smtClean="0">
                <a:solidFill>
                  <a:srgbClr val="232852"/>
                </a:solidFill>
                <a:cs typeface="Calibri"/>
              </a:rPr>
              <a:t>si</a:t>
            </a:r>
            <a:r>
              <a:rPr sz="2400" spc="-29" dirty="0" smtClean="0">
                <a:solidFill>
                  <a:srgbClr val="232852"/>
                </a:solidFill>
                <a:cs typeface="Calibri"/>
              </a:rPr>
              <a:t>s</a:t>
            </a:r>
            <a:r>
              <a:rPr sz="2400" spc="-25" dirty="0" smtClean="0">
                <a:solidFill>
                  <a:srgbClr val="232852"/>
                </a:solidFill>
                <a:cs typeface="Calibri"/>
              </a:rPr>
              <a:t>t</a:t>
            </a:r>
            <a:r>
              <a:rPr sz="2400" dirty="0" smtClean="0">
                <a:solidFill>
                  <a:srgbClr val="232852"/>
                </a:solidFill>
                <a:cs typeface="Calibri"/>
              </a:rPr>
              <a:t>e</a:t>
            </a:r>
            <a:r>
              <a:rPr sz="2400" spc="4" dirty="0" smtClean="0">
                <a:solidFill>
                  <a:srgbClr val="232852"/>
                </a:solidFill>
                <a:cs typeface="Calibri"/>
              </a:rPr>
              <a:t>m</a:t>
            </a:r>
            <a:r>
              <a:rPr sz="2400" dirty="0" smtClean="0">
                <a:solidFill>
                  <a:srgbClr val="232852"/>
                </a:solidFill>
                <a:cs typeface="Calibri"/>
              </a:rPr>
              <a:t>i</a:t>
            </a:r>
            <a:r>
              <a:rPr sz="2400" spc="-9" dirty="0" smtClean="0">
                <a:solidFill>
                  <a:srgbClr val="232852"/>
                </a:solidFill>
                <a:cs typeface="Calibri"/>
              </a:rPr>
              <a:t> </a:t>
            </a:r>
            <a:r>
              <a:rPr sz="2400" dirty="0" smtClean="0">
                <a:solidFill>
                  <a:srgbClr val="232852"/>
                </a:solidFill>
                <a:cs typeface="Calibri"/>
              </a:rPr>
              <a:t>ail</a:t>
            </a:r>
            <a:r>
              <a:rPr sz="2400" spc="9" dirty="0" smtClean="0">
                <a:solidFill>
                  <a:srgbClr val="232852"/>
                </a:solidFill>
                <a:cs typeface="Calibri"/>
              </a:rPr>
              <a:t>e</a:t>
            </a:r>
            <a:r>
              <a:rPr sz="2400" dirty="0" smtClean="0">
                <a:solidFill>
                  <a:srgbClr val="232852"/>
                </a:solidFill>
                <a:cs typeface="Calibri"/>
              </a:rPr>
              <a:t>sidi</a:t>
            </a:r>
            <a:r>
              <a:rPr sz="2400" spc="-234" dirty="0" smtClean="0">
                <a:solidFill>
                  <a:srgbClr val="232852"/>
                </a:solidFill>
                <a:cs typeface="Calibri"/>
              </a:rPr>
              <a:t>r</a:t>
            </a:r>
            <a:r>
              <a:rPr sz="2400" dirty="0" smtClean="0">
                <a:solidFill>
                  <a:srgbClr val="232852"/>
                </a:solidFill>
                <a:cs typeface="Calibri"/>
              </a:rPr>
              <a:t>.</a:t>
            </a:r>
            <a:endParaRPr sz="2400" dirty="0">
              <a:solidFill>
                <a:prstClr val="black"/>
              </a:solidFill>
              <a:cs typeface="Calibri"/>
            </a:endParaRPr>
          </a:p>
          <a:p>
            <a:pPr marL="530656" defTabSz="914400">
              <a:lnSpc>
                <a:spcPct val="101725"/>
              </a:lnSpc>
              <a:spcBef>
                <a:spcPts val="539"/>
              </a:spcBef>
            </a:pPr>
            <a:r>
              <a:rPr dirty="0" smtClean="0">
                <a:solidFill>
                  <a:srgbClr val="619DD1"/>
                </a:solidFill>
                <a:latin typeface="Wingdings 2"/>
                <a:cs typeface="Wingdings 2"/>
              </a:rPr>
              <a:t></a:t>
            </a:r>
            <a:r>
              <a:rPr spc="100" dirty="0" smtClean="0">
                <a:solidFill>
                  <a:srgbClr val="619DD1"/>
                </a:solidFill>
                <a:latin typeface="Times New Roman"/>
                <a:cs typeface="Times New Roman"/>
              </a:rPr>
              <a:t> </a:t>
            </a:r>
            <a:r>
              <a:rPr sz="2400" dirty="0" smtClean="0">
                <a:solidFill>
                  <a:srgbClr val="232852"/>
                </a:solidFill>
                <a:cs typeface="Calibri"/>
              </a:rPr>
              <a:t>İlk</a:t>
            </a:r>
            <a:r>
              <a:rPr sz="2400" spc="-19" dirty="0" smtClean="0">
                <a:solidFill>
                  <a:srgbClr val="232852"/>
                </a:solidFill>
                <a:cs typeface="Calibri"/>
              </a:rPr>
              <a:t> </a:t>
            </a:r>
            <a:r>
              <a:rPr sz="2400" dirty="0" smtClean="0">
                <a:solidFill>
                  <a:srgbClr val="232852"/>
                </a:solidFill>
                <a:cs typeface="Calibri"/>
              </a:rPr>
              <a:t>Wind</a:t>
            </a:r>
            <a:r>
              <a:rPr sz="2400" spc="-14" dirty="0" smtClean="0">
                <a:solidFill>
                  <a:srgbClr val="232852"/>
                </a:solidFill>
                <a:cs typeface="Calibri"/>
              </a:rPr>
              <a:t>o</a:t>
            </a:r>
            <a:r>
              <a:rPr sz="2400" spc="-25" dirty="0" smtClean="0">
                <a:solidFill>
                  <a:srgbClr val="232852"/>
                </a:solidFill>
                <a:cs typeface="Calibri"/>
              </a:rPr>
              <a:t>w</a:t>
            </a:r>
            <a:r>
              <a:rPr sz="2400" dirty="0" smtClean="0">
                <a:solidFill>
                  <a:srgbClr val="232852"/>
                </a:solidFill>
                <a:cs typeface="Calibri"/>
              </a:rPr>
              <a:t>s</a:t>
            </a:r>
            <a:r>
              <a:rPr sz="2400" spc="9" dirty="0" smtClean="0">
                <a:solidFill>
                  <a:srgbClr val="232852"/>
                </a:solidFill>
                <a:cs typeface="Calibri"/>
              </a:rPr>
              <a:t> </a:t>
            </a:r>
            <a:r>
              <a:rPr sz="2400" spc="-4" dirty="0" smtClean="0">
                <a:solidFill>
                  <a:srgbClr val="232852"/>
                </a:solidFill>
                <a:cs typeface="Calibri"/>
              </a:rPr>
              <a:t>198</a:t>
            </a:r>
            <a:r>
              <a:rPr sz="2400" dirty="0" smtClean="0">
                <a:solidFill>
                  <a:srgbClr val="232852"/>
                </a:solidFill>
                <a:cs typeface="Calibri"/>
              </a:rPr>
              <a:t>1</a:t>
            </a:r>
            <a:r>
              <a:rPr sz="2400" spc="-4" dirty="0" smtClean="0">
                <a:solidFill>
                  <a:srgbClr val="232852"/>
                </a:solidFill>
                <a:cs typeface="Calibri"/>
              </a:rPr>
              <a:t> </a:t>
            </a:r>
            <a:r>
              <a:rPr sz="2400" dirty="0" smtClean="0">
                <a:solidFill>
                  <a:srgbClr val="232852"/>
                </a:solidFill>
                <a:cs typeface="Calibri"/>
              </a:rPr>
              <a:t>yılında s</a:t>
            </a:r>
            <a:r>
              <a:rPr sz="2400" spc="-25" dirty="0" smtClean="0">
                <a:solidFill>
                  <a:srgbClr val="232852"/>
                </a:solidFill>
                <a:cs typeface="Calibri"/>
              </a:rPr>
              <a:t>a</a:t>
            </a:r>
            <a:r>
              <a:rPr sz="2400" dirty="0" smtClean="0">
                <a:solidFill>
                  <a:srgbClr val="232852"/>
                </a:solidFill>
                <a:cs typeface="Calibri"/>
              </a:rPr>
              <a:t>tışa</a:t>
            </a:r>
            <a:r>
              <a:rPr sz="2400" spc="-14" dirty="0" smtClean="0">
                <a:solidFill>
                  <a:srgbClr val="232852"/>
                </a:solidFill>
                <a:cs typeface="Calibri"/>
              </a:rPr>
              <a:t> </a:t>
            </a:r>
            <a:r>
              <a:rPr sz="2400" dirty="0" smtClean="0">
                <a:solidFill>
                  <a:srgbClr val="232852"/>
                </a:solidFill>
                <a:cs typeface="Calibri"/>
              </a:rPr>
              <a:t>sunulmu</a:t>
            </a:r>
            <a:r>
              <a:rPr sz="2400" spc="-25" dirty="0" smtClean="0">
                <a:solidFill>
                  <a:srgbClr val="232852"/>
                </a:solidFill>
                <a:cs typeface="Calibri"/>
              </a:rPr>
              <a:t>ş</a:t>
            </a:r>
            <a:r>
              <a:rPr sz="2400" dirty="0" smtClean="0">
                <a:solidFill>
                  <a:srgbClr val="232852"/>
                </a:solidFill>
                <a:cs typeface="Calibri"/>
              </a:rPr>
              <a:t>tu</a:t>
            </a:r>
            <a:r>
              <a:rPr sz="2400" spc="-234" dirty="0" smtClean="0">
                <a:solidFill>
                  <a:srgbClr val="232852"/>
                </a:solidFill>
                <a:cs typeface="Calibri"/>
              </a:rPr>
              <a:t>r</a:t>
            </a:r>
            <a:r>
              <a:rPr sz="2400" dirty="0" smtClean="0">
                <a:solidFill>
                  <a:srgbClr val="232852"/>
                </a:solidFill>
                <a:cs typeface="Calibri"/>
              </a:rPr>
              <a:t>.</a:t>
            </a:r>
            <a:endParaRPr sz="2400" dirty="0">
              <a:solidFill>
                <a:prstClr val="black"/>
              </a:solidFill>
              <a:cs typeface="Calibri"/>
            </a:endParaRPr>
          </a:p>
          <a:p>
            <a:pPr marL="530656" defTabSz="914400">
              <a:lnSpc>
                <a:spcPct val="101725"/>
              </a:lnSpc>
              <a:spcBef>
                <a:spcPts val="526"/>
              </a:spcBef>
            </a:pPr>
            <a:r>
              <a:rPr dirty="0" smtClean="0">
                <a:solidFill>
                  <a:srgbClr val="619DD1"/>
                </a:solidFill>
                <a:latin typeface="Wingdings 2"/>
                <a:cs typeface="Wingdings 2"/>
              </a:rPr>
              <a:t></a:t>
            </a:r>
            <a:r>
              <a:rPr spc="100" dirty="0" smtClean="0">
                <a:solidFill>
                  <a:srgbClr val="619DD1"/>
                </a:solidFill>
                <a:latin typeface="Times New Roman"/>
                <a:cs typeface="Times New Roman"/>
              </a:rPr>
              <a:t> </a:t>
            </a:r>
            <a:r>
              <a:rPr sz="2400" dirty="0" smtClean="0">
                <a:solidFill>
                  <a:srgbClr val="232852"/>
                </a:solidFill>
                <a:cs typeface="Calibri"/>
              </a:rPr>
              <a:t>Günümü</a:t>
            </a:r>
            <a:r>
              <a:rPr sz="2400" spc="-50" dirty="0" smtClean="0">
                <a:solidFill>
                  <a:srgbClr val="232852"/>
                </a:solidFill>
                <a:cs typeface="Calibri"/>
              </a:rPr>
              <a:t>z</a:t>
            </a:r>
            <a:r>
              <a:rPr sz="2400" dirty="0" smtClean="0">
                <a:solidFill>
                  <a:srgbClr val="232852"/>
                </a:solidFill>
                <a:cs typeface="Calibri"/>
              </a:rPr>
              <a:t>de  </a:t>
            </a:r>
            <a:r>
              <a:rPr sz="2400" spc="154" dirty="0" smtClean="0">
                <a:solidFill>
                  <a:srgbClr val="232852"/>
                </a:solidFill>
                <a:cs typeface="Calibri"/>
              </a:rPr>
              <a:t> </a:t>
            </a:r>
            <a:r>
              <a:rPr sz="2400" spc="4" dirty="0" smtClean="0">
                <a:solidFill>
                  <a:srgbClr val="232852"/>
                </a:solidFill>
                <a:cs typeface="Calibri"/>
              </a:rPr>
              <a:t>e</a:t>
            </a:r>
            <a:r>
              <a:rPr sz="2400" dirty="0" smtClean="0">
                <a:solidFill>
                  <a:srgbClr val="232852"/>
                </a:solidFill>
                <a:cs typeface="Calibri"/>
              </a:rPr>
              <a:t>n  </a:t>
            </a:r>
            <a:r>
              <a:rPr sz="2400" spc="150" dirty="0" smtClean="0">
                <a:solidFill>
                  <a:srgbClr val="232852"/>
                </a:solidFill>
                <a:cs typeface="Calibri"/>
              </a:rPr>
              <a:t> </a:t>
            </a:r>
            <a:r>
              <a:rPr sz="2400" spc="-19" dirty="0" smtClean="0">
                <a:solidFill>
                  <a:srgbClr val="232852"/>
                </a:solidFill>
                <a:cs typeface="Calibri"/>
              </a:rPr>
              <a:t>ç</a:t>
            </a:r>
            <a:r>
              <a:rPr sz="2400" dirty="0" smtClean="0">
                <a:solidFill>
                  <a:srgbClr val="232852"/>
                </a:solidFill>
                <a:cs typeface="Calibri"/>
              </a:rPr>
              <a:t>ok  </a:t>
            </a:r>
            <a:r>
              <a:rPr sz="2400" spc="134" dirty="0" smtClean="0">
                <a:solidFill>
                  <a:srgbClr val="232852"/>
                </a:solidFill>
                <a:cs typeface="Calibri"/>
              </a:rPr>
              <a:t> </a:t>
            </a:r>
            <a:r>
              <a:rPr sz="2400" spc="-34" dirty="0" smtClean="0">
                <a:solidFill>
                  <a:srgbClr val="232852"/>
                </a:solidFill>
                <a:cs typeface="Calibri"/>
              </a:rPr>
              <a:t>k</a:t>
            </a:r>
            <a:r>
              <a:rPr sz="2400" dirty="0" smtClean="0">
                <a:solidFill>
                  <a:srgbClr val="232852"/>
                </a:solidFill>
                <a:cs typeface="Calibri"/>
              </a:rPr>
              <a:t>ullanılan  </a:t>
            </a:r>
            <a:r>
              <a:rPr sz="2400" spc="154" dirty="0" smtClean="0">
                <a:solidFill>
                  <a:srgbClr val="232852"/>
                </a:solidFill>
                <a:cs typeface="Calibri"/>
              </a:rPr>
              <a:t> </a:t>
            </a:r>
            <a:r>
              <a:rPr sz="2400" dirty="0" smtClean="0">
                <a:solidFill>
                  <a:srgbClr val="232852"/>
                </a:solidFill>
                <a:cs typeface="Calibri"/>
              </a:rPr>
              <a:t>sürümü  </a:t>
            </a:r>
            <a:r>
              <a:rPr sz="2400" spc="149" dirty="0" smtClean="0">
                <a:solidFill>
                  <a:srgbClr val="232852"/>
                </a:solidFill>
                <a:cs typeface="Calibri"/>
              </a:rPr>
              <a:t> </a:t>
            </a:r>
            <a:r>
              <a:rPr sz="2400" dirty="0" smtClean="0">
                <a:solidFill>
                  <a:srgbClr val="232852"/>
                </a:solidFill>
                <a:cs typeface="Calibri"/>
              </a:rPr>
              <a:t>Win</a:t>
            </a:r>
            <a:r>
              <a:rPr sz="2400" spc="-9" dirty="0" smtClean="0">
                <a:solidFill>
                  <a:srgbClr val="232852"/>
                </a:solidFill>
                <a:cs typeface="Calibri"/>
              </a:rPr>
              <a:t>d</a:t>
            </a:r>
            <a:r>
              <a:rPr sz="2400" spc="-19" dirty="0" smtClean="0">
                <a:solidFill>
                  <a:srgbClr val="232852"/>
                </a:solidFill>
                <a:cs typeface="Calibri"/>
              </a:rPr>
              <a:t>o</a:t>
            </a:r>
            <a:r>
              <a:rPr sz="2400" spc="-25" dirty="0" smtClean="0">
                <a:solidFill>
                  <a:srgbClr val="232852"/>
                </a:solidFill>
                <a:cs typeface="Calibri"/>
              </a:rPr>
              <a:t>w</a:t>
            </a:r>
            <a:r>
              <a:rPr sz="2400" dirty="0" smtClean="0">
                <a:solidFill>
                  <a:srgbClr val="232852"/>
                </a:solidFill>
                <a:cs typeface="Calibri"/>
              </a:rPr>
              <a:t>s  </a:t>
            </a:r>
            <a:r>
              <a:rPr sz="2400" spc="149" dirty="0" smtClean="0">
                <a:solidFill>
                  <a:srgbClr val="232852"/>
                </a:solidFill>
                <a:cs typeface="Calibri"/>
              </a:rPr>
              <a:t> </a:t>
            </a:r>
            <a:r>
              <a:rPr sz="2400" dirty="0" smtClean="0">
                <a:solidFill>
                  <a:srgbClr val="232852"/>
                </a:solidFill>
                <a:cs typeface="Calibri"/>
              </a:rPr>
              <a:t>7</a:t>
            </a:r>
            <a:endParaRPr sz="2400" dirty="0">
              <a:solidFill>
                <a:prstClr val="black"/>
              </a:solidFill>
              <a:cs typeface="Calibri"/>
            </a:endParaRPr>
          </a:p>
          <a:p>
            <a:pPr marL="804976" defTabSz="914400">
              <a:lnSpc>
                <a:spcPts val="2880"/>
              </a:lnSpc>
              <a:spcBef>
                <a:spcPts val="144"/>
              </a:spcBef>
            </a:pPr>
            <a:r>
              <a:rPr sz="3600" baseline="1137" dirty="0" smtClean="0">
                <a:solidFill>
                  <a:srgbClr val="232852"/>
                </a:solidFill>
                <a:cs typeface="Calibri"/>
              </a:rPr>
              <a:t>olmu</a:t>
            </a:r>
            <a:r>
              <a:rPr sz="3600" spc="-29" baseline="1137" dirty="0" smtClean="0">
                <a:solidFill>
                  <a:srgbClr val="232852"/>
                </a:solidFill>
                <a:cs typeface="Calibri"/>
              </a:rPr>
              <a:t>ş</a:t>
            </a:r>
            <a:r>
              <a:rPr sz="3600" baseline="1137" dirty="0" smtClean="0">
                <a:solidFill>
                  <a:srgbClr val="232852"/>
                </a:solidFill>
                <a:cs typeface="Calibri"/>
              </a:rPr>
              <a:t>tu</a:t>
            </a:r>
            <a:r>
              <a:rPr sz="3600" spc="-234" baseline="1137" dirty="0" smtClean="0">
                <a:solidFill>
                  <a:srgbClr val="232852"/>
                </a:solidFill>
                <a:cs typeface="Calibri"/>
              </a:rPr>
              <a:t>r</a:t>
            </a:r>
            <a:r>
              <a:rPr sz="3600" baseline="1137" dirty="0" smtClean="0">
                <a:solidFill>
                  <a:srgbClr val="232852"/>
                </a:solidFill>
                <a:cs typeface="Calibri"/>
              </a:rPr>
              <a:t>.</a:t>
            </a:r>
            <a:endParaRPr sz="2400" dirty="0">
              <a:solidFill>
                <a:prstClr val="black"/>
              </a:solidFill>
              <a:cs typeface="Calibri"/>
            </a:endParaRPr>
          </a:p>
          <a:p>
            <a:pPr marL="530656" defTabSz="914400">
              <a:lnSpc>
                <a:spcPct val="101725"/>
              </a:lnSpc>
              <a:spcBef>
                <a:spcPts val="385"/>
              </a:spcBef>
            </a:pPr>
            <a:r>
              <a:rPr dirty="0" smtClean="0">
                <a:solidFill>
                  <a:srgbClr val="619DD1"/>
                </a:solidFill>
                <a:latin typeface="Wingdings 2"/>
                <a:cs typeface="Wingdings 2"/>
              </a:rPr>
              <a:t></a:t>
            </a:r>
            <a:r>
              <a:rPr spc="100" dirty="0" smtClean="0">
                <a:solidFill>
                  <a:srgbClr val="619DD1"/>
                </a:solidFill>
                <a:latin typeface="Times New Roman"/>
                <a:cs typeface="Times New Roman"/>
              </a:rPr>
              <a:t> </a:t>
            </a:r>
            <a:r>
              <a:rPr sz="2400" spc="-14" dirty="0" smtClean="0">
                <a:solidFill>
                  <a:srgbClr val="232852"/>
                </a:solidFill>
                <a:cs typeface="Calibri"/>
              </a:rPr>
              <a:t>Ö</a:t>
            </a:r>
            <a:r>
              <a:rPr sz="2400" spc="-50" dirty="0" smtClean="0">
                <a:solidFill>
                  <a:srgbClr val="232852"/>
                </a:solidFill>
                <a:cs typeface="Calibri"/>
              </a:rPr>
              <a:t>z</a:t>
            </a:r>
            <a:r>
              <a:rPr sz="2400" dirty="0" smtClean="0">
                <a:solidFill>
                  <a:srgbClr val="232852"/>
                </a:solidFill>
                <a:cs typeface="Calibri"/>
              </a:rPr>
              <a:t>ellikle    </a:t>
            </a:r>
            <a:r>
              <a:rPr sz="2400" spc="527" dirty="0" smtClean="0">
                <a:solidFill>
                  <a:srgbClr val="232852"/>
                </a:solidFill>
                <a:cs typeface="Calibri"/>
              </a:rPr>
              <a:t> </a:t>
            </a:r>
            <a:r>
              <a:rPr sz="2400" spc="-34" dirty="0" smtClean="0">
                <a:solidFill>
                  <a:srgbClr val="232852"/>
                </a:solidFill>
                <a:cs typeface="Calibri"/>
              </a:rPr>
              <a:t>t</a:t>
            </a:r>
            <a:r>
              <a:rPr sz="2400" dirty="0" smtClean="0">
                <a:solidFill>
                  <a:srgbClr val="232852"/>
                </a:solidFill>
                <a:cs typeface="Calibri"/>
              </a:rPr>
              <a:t>ablet    </a:t>
            </a:r>
            <a:r>
              <a:rPr sz="2400" spc="527" dirty="0" smtClean="0">
                <a:solidFill>
                  <a:srgbClr val="232852"/>
                </a:solidFill>
                <a:cs typeface="Calibri"/>
              </a:rPr>
              <a:t> </a:t>
            </a:r>
            <a:r>
              <a:rPr sz="2400" dirty="0" smtClean="0">
                <a:solidFill>
                  <a:srgbClr val="232852"/>
                </a:solidFill>
                <a:cs typeface="Calibri"/>
              </a:rPr>
              <a:t>bil</a:t>
            </a:r>
            <a:r>
              <a:rPr sz="2400" spc="-9" dirty="0" smtClean="0">
                <a:solidFill>
                  <a:srgbClr val="232852"/>
                </a:solidFill>
                <a:cs typeface="Calibri"/>
              </a:rPr>
              <a:t>gi</a:t>
            </a:r>
            <a:r>
              <a:rPr sz="2400" dirty="0" smtClean="0">
                <a:solidFill>
                  <a:srgbClr val="232852"/>
                </a:solidFill>
                <a:cs typeface="Calibri"/>
              </a:rPr>
              <a:t>s</a:t>
            </a:r>
            <a:r>
              <a:rPr sz="2400" spc="-50" dirty="0" smtClean="0">
                <a:solidFill>
                  <a:srgbClr val="232852"/>
                </a:solidFill>
                <a:cs typeface="Calibri"/>
              </a:rPr>
              <a:t>a</a:t>
            </a:r>
            <a:r>
              <a:rPr sz="2400" spc="-29" dirty="0" smtClean="0">
                <a:solidFill>
                  <a:srgbClr val="232852"/>
                </a:solidFill>
                <a:cs typeface="Calibri"/>
              </a:rPr>
              <a:t>y</a:t>
            </a:r>
            <a:r>
              <a:rPr sz="2400" dirty="0" smtClean="0">
                <a:solidFill>
                  <a:srgbClr val="232852"/>
                </a:solidFill>
                <a:cs typeface="Calibri"/>
              </a:rPr>
              <a:t>arl</a:t>
            </a:r>
            <a:r>
              <a:rPr sz="2400" spc="4" dirty="0" smtClean="0">
                <a:solidFill>
                  <a:srgbClr val="232852"/>
                </a:solidFill>
                <a:cs typeface="Calibri"/>
              </a:rPr>
              <a:t>a</a:t>
            </a:r>
            <a:r>
              <a:rPr sz="2400" dirty="0" smtClean="0">
                <a:solidFill>
                  <a:srgbClr val="232852"/>
                </a:solidFill>
                <a:cs typeface="Calibri"/>
              </a:rPr>
              <a:t>r    </a:t>
            </a:r>
            <a:r>
              <a:rPr sz="2400" spc="522" dirty="0" smtClean="0">
                <a:solidFill>
                  <a:srgbClr val="232852"/>
                </a:solidFill>
                <a:cs typeface="Calibri"/>
              </a:rPr>
              <a:t> </a:t>
            </a:r>
            <a:r>
              <a:rPr sz="2400" spc="-9" dirty="0" smtClean="0">
                <a:solidFill>
                  <a:srgbClr val="232852"/>
                </a:solidFill>
                <a:cs typeface="Calibri"/>
              </a:rPr>
              <a:t>i</a:t>
            </a:r>
            <a:r>
              <a:rPr sz="2400" dirty="0" smtClean="0">
                <a:solidFill>
                  <a:srgbClr val="232852"/>
                </a:solidFill>
                <a:cs typeface="Calibri"/>
              </a:rPr>
              <a:t>çin    </a:t>
            </a:r>
            <a:r>
              <a:rPr sz="2400" spc="532" dirty="0" smtClean="0">
                <a:solidFill>
                  <a:srgbClr val="232852"/>
                </a:solidFill>
                <a:cs typeface="Calibri"/>
              </a:rPr>
              <a:t> </a:t>
            </a:r>
            <a:r>
              <a:rPr sz="2400" dirty="0" smtClean="0">
                <a:solidFill>
                  <a:srgbClr val="232852"/>
                </a:solidFill>
                <a:cs typeface="Calibri"/>
              </a:rPr>
              <a:t>Win</a:t>
            </a:r>
            <a:r>
              <a:rPr sz="2400" spc="-9" dirty="0" smtClean="0">
                <a:solidFill>
                  <a:srgbClr val="232852"/>
                </a:solidFill>
                <a:cs typeface="Calibri"/>
              </a:rPr>
              <a:t>d</a:t>
            </a:r>
            <a:r>
              <a:rPr sz="2400" spc="-19" dirty="0" smtClean="0">
                <a:solidFill>
                  <a:srgbClr val="232852"/>
                </a:solidFill>
                <a:cs typeface="Calibri"/>
              </a:rPr>
              <a:t>o</a:t>
            </a:r>
            <a:r>
              <a:rPr sz="2400" spc="-25" dirty="0" smtClean="0">
                <a:solidFill>
                  <a:srgbClr val="232852"/>
                </a:solidFill>
                <a:cs typeface="Calibri"/>
              </a:rPr>
              <a:t>w</a:t>
            </a:r>
            <a:r>
              <a:rPr sz="2400" dirty="0" smtClean="0">
                <a:solidFill>
                  <a:srgbClr val="232852"/>
                </a:solidFill>
                <a:cs typeface="Calibri"/>
              </a:rPr>
              <a:t>s    </a:t>
            </a:r>
            <a:r>
              <a:rPr sz="2400" spc="527" dirty="0" smtClean="0">
                <a:solidFill>
                  <a:srgbClr val="232852"/>
                </a:solidFill>
                <a:cs typeface="Calibri"/>
              </a:rPr>
              <a:t> </a:t>
            </a:r>
            <a:r>
              <a:rPr sz="2400" dirty="0" smtClean="0">
                <a:solidFill>
                  <a:srgbClr val="232852"/>
                </a:solidFill>
                <a:cs typeface="Calibri"/>
              </a:rPr>
              <a:t>8</a:t>
            </a:r>
            <a:r>
              <a:rPr lang="tr-TR" sz="2400" dirty="0" smtClean="0">
                <a:solidFill>
                  <a:srgbClr val="232852"/>
                </a:solidFill>
                <a:cs typeface="Calibri"/>
              </a:rPr>
              <a:t>  ve  </a:t>
            </a:r>
          </a:p>
          <a:p>
            <a:pPr marL="530656" defTabSz="914400">
              <a:lnSpc>
                <a:spcPct val="101725"/>
              </a:lnSpc>
              <a:spcBef>
                <a:spcPts val="385"/>
              </a:spcBef>
            </a:pPr>
            <a:r>
              <a:rPr lang="tr-TR" sz="2400" dirty="0">
                <a:solidFill>
                  <a:srgbClr val="232852"/>
                </a:solidFill>
                <a:cs typeface="Calibri"/>
              </a:rPr>
              <a:t> </a:t>
            </a:r>
            <a:r>
              <a:rPr lang="tr-TR" sz="2400" dirty="0" smtClean="0">
                <a:solidFill>
                  <a:srgbClr val="232852"/>
                </a:solidFill>
                <a:cs typeface="Calibri"/>
              </a:rPr>
              <a:t>   Windows 10 </a:t>
            </a:r>
            <a:r>
              <a:rPr lang="tr-TR" sz="2400" dirty="0" smtClean="0">
                <a:solidFill>
                  <a:srgbClr val="232852"/>
                </a:solidFill>
                <a:cs typeface="Calibri"/>
              </a:rPr>
              <a:t> </a:t>
            </a:r>
            <a:r>
              <a:rPr sz="3600" spc="-25" baseline="1137" dirty="0" err="1" smtClean="0">
                <a:solidFill>
                  <a:srgbClr val="232852"/>
                </a:solidFill>
                <a:cs typeface="Calibri"/>
              </a:rPr>
              <a:t>g</a:t>
            </a:r>
            <a:r>
              <a:rPr sz="3600" baseline="1137" dirty="0" err="1" smtClean="0">
                <a:solidFill>
                  <a:srgbClr val="232852"/>
                </a:solidFill>
                <a:cs typeface="Calibri"/>
              </a:rPr>
              <a:t>eli</a:t>
            </a:r>
            <a:r>
              <a:rPr sz="3600" spc="-19" baseline="1137" dirty="0" err="1" smtClean="0">
                <a:solidFill>
                  <a:srgbClr val="232852"/>
                </a:solidFill>
                <a:cs typeface="Calibri"/>
              </a:rPr>
              <a:t>ş</a:t>
            </a:r>
            <a:r>
              <a:rPr sz="3600" baseline="1137" dirty="0" err="1" smtClean="0">
                <a:solidFill>
                  <a:srgbClr val="232852"/>
                </a:solidFill>
                <a:cs typeface="Calibri"/>
              </a:rPr>
              <a:t>tirilmi</a:t>
            </a:r>
            <a:r>
              <a:rPr sz="3600" spc="-19" baseline="1137" dirty="0" err="1" smtClean="0">
                <a:solidFill>
                  <a:srgbClr val="232852"/>
                </a:solidFill>
                <a:cs typeface="Calibri"/>
              </a:rPr>
              <a:t>ş</a:t>
            </a:r>
            <a:r>
              <a:rPr sz="3600" baseline="1137" dirty="0" err="1" smtClean="0">
                <a:solidFill>
                  <a:srgbClr val="232852"/>
                </a:solidFill>
                <a:cs typeface="Calibri"/>
              </a:rPr>
              <a:t>ti</a:t>
            </a:r>
            <a:r>
              <a:rPr sz="3600" spc="-234" baseline="1137" dirty="0" err="1" smtClean="0">
                <a:solidFill>
                  <a:srgbClr val="232852"/>
                </a:solidFill>
                <a:cs typeface="Calibri"/>
              </a:rPr>
              <a:t>r</a:t>
            </a:r>
            <a:r>
              <a:rPr sz="3600" baseline="1137" dirty="0" smtClean="0">
                <a:solidFill>
                  <a:srgbClr val="232852"/>
                </a:solidFill>
                <a:cs typeface="Calibri"/>
              </a:rPr>
              <a:t>.</a:t>
            </a:r>
            <a:endParaRPr sz="2400" dirty="0">
              <a:solidFill>
                <a:prstClr val="black"/>
              </a:solidFill>
              <a:cs typeface="Calibri"/>
            </a:endParaRPr>
          </a:p>
        </p:txBody>
      </p:sp>
    </p:spTree>
    <p:extLst>
      <p:ext uri="{BB962C8B-B14F-4D97-AF65-F5344CB8AC3E}">
        <p14:creationId xmlns:p14="http://schemas.microsoft.com/office/powerpoint/2010/main" val="3576984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pPr defTabSz="914400"/>
            <a:endParaRPr>
              <a:solidFill>
                <a:prstClr val="black"/>
              </a:solidFill>
            </a:endParaRPr>
          </a:p>
        </p:txBody>
      </p:sp>
      <p:sp>
        <p:nvSpPr>
          <p:cNvPr id="13" name="object 13"/>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solidFill>
            <a:srgbClr val="FFFFFF"/>
          </a:solidFill>
        </p:spPr>
        <p:txBody>
          <a:bodyPr wrap="square" lIns="0" tIns="0" rIns="0" bIns="0" rtlCol="0">
            <a:noAutofit/>
          </a:bodyPr>
          <a:lstStyle/>
          <a:p>
            <a:pPr defTabSz="914400"/>
            <a:endParaRPr>
              <a:solidFill>
                <a:prstClr val="black"/>
              </a:solidFill>
            </a:endParaRPr>
          </a:p>
        </p:txBody>
      </p:sp>
      <p:sp>
        <p:nvSpPr>
          <p:cNvPr id="14" name="object 14"/>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ln w="6350">
            <a:solidFill>
              <a:srgbClr val="000000"/>
            </a:solidFill>
          </a:ln>
        </p:spPr>
        <p:txBody>
          <a:bodyPr wrap="square" lIns="0" tIns="0" rIns="0" bIns="0" rtlCol="0">
            <a:noAutofit/>
          </a:bodyPr>
          <a:lstStyle/>
          <a:p>
            <a:pPr defTabSz="914400"/>
            <a:endParaRPr>
              <a:solidFill>
                <a:prstClr val="black"/>
              </a:solidFill>
            </a:endParaRPr>
          </a:p>
        </p:txBody>
      </p:sp>
      <p:sp>
        <p:nvSpPr>
          <p:cNvPr id="15" name="object 15"/>
          <p:cNvSpPr/>
          <p:nvPr/>
        </p:nvSpPr>
        <p:spPr>
          <a:xfrm>
            <a:off x="4561205" y="-21577"/>
            <a:ext cx="3679062" cy="699249"/>
          </a:xfrm>
          <a:custGeom>
            <a:avLst/>
            <a:gdLst/>
            <a:ahLst/>
            <a:cxnLst/>
            <a:rect l="l" t="t" r="r" b="b"/>
            <a:pathLst>
              <a:path w="3679062" h="699249">
                <a:moveTo>
                  <a:pt x="3679062" y="21577"/>
                </a:moveTo>
                <a:lnTo>
                  <a:pt x="0" y="21577"/>
                </a:lnTo>
                <a:lnTo>
                  <a:pt x="0" y="699249"/>
                </a:lnTo>
                <a:lnTo>
                  <a:pt x="3679062" y="699249"/>
                </a:lnTo>
                <a:lnTo>
                  <a:pt x="3679062" y="21577"/>
                </a:lnTo>
                <a:close/>
              </a:path>
            </a:pathLst>
          </a:custGeom>
          <a:solidFill>
            <a:srgbClr val="F5F5F5"/>
          </a:solidFill>
        </p:spPr>
        <p:txBody>
          <a:bodyPr wrap="square" lIns="0" tIns="0" rIns="0" bIns="0" rtlCol="0">
            <a:noAutofit/>
          </a:bodyPr>
          <a:lstStyle/>
          <a:p>
            <a:pPr defTabSz="914400"/>
            <a:endParaRPr>
              <a:solidFill>
                <a:prstClr val="black"/>
              </a:solidFill>
            </a:endParaRPr>
          </a:p>
        </p:txBody>
      </p:sp>
      <p:sp>
        <p:nvSpPr>
          <p:cNvPr id="18" name="object 18"/>
          <p:cNvSpPr/>
          <p:nvPr/>
        </p:nvSpPr>
        <p:spPr>
          <a:xfrm>
            <a:off x="1331595" y="1412811"/>
            <a:ext cx="6264656" cy="4698492"/>
          </a:xfrm>
          <a:prstGeom prst="rect">
            <a:avLst/>
          </a:prstGeom>
          <a:blipFill>
            <a:blip r:embed="rId3" cstate="print"/>
            <a:stretch>
              <a:fillRect/>
            </a:stretch>
          </a:blipFill>
        </p:spPr>
        <p:txBody>
          <a:bodyPr wrap="square" lIns="0" tIns="0" rIns="0" bIns="0" rtlCol="0">
            <a:noAutofit/>
          </a:bodyPr>
          <a:lstStyle/>
          <a:p>
            <a:pPr defTabSz="914400"/>
            <a:endParaRPr>
              <a:solidFill>
                <a:prstClr val="black"/>
              </a:solidFill>
            </a:endParaRPr>
          </a:p>
        </p:txBody>
      </p:sp>
      <p:sp>
        <p:nvSpPr>
          <p:cNvPr id="8" name="object 8"/>
          <p:cNvSpPr txBox="1"/>
          <p:nvPr/>
        </p:nvSpPr>
        <p:spPr>
          <a:xfrm>
            <a:off x="457200" y="0"/>
            <a:ext cx="4104004"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6" name="object 6"/>
          <p:cNvSpPr txBox="1"/>
          <p:nvPr/>
        </p:nvSpPr>
        <p:spPr>
          <a:xfrm>
            <a:off x="8240267" y="0"/>
            <a:ext cx="446532"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5" name="object 5"/>
          <p:cNvSpPr txBox="1"/>
          <p:nvPr/>
        </p:nvSpPr>
        <p:spPr>
          <a:xfrm>
            <a:off x="457200" y="333476"/>
            <a:ext cx="4104004"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3" name="object 3"/>
          <p:cNvSpPr txBox="1"/>
          <p:nvPr/>
        </p:nvSpPr>
        <p:spPr>
          <a:xfrm>
            <a:off x="8240267" y="333476"/>
            <a:ext cx="446532"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2" name="object 2"/>
          <p:cNvSpPr txBox="1"/>
          <p:nvPr/>
        </p:nvSpPr>
        <p:spPr>
          <a:xfrm>
            <a:off x="457200" y="677672"/>
            <a:ext cx="8229600" cy="5841466"/>
          </a:xfrm>
          <a:prstGeom prst="rect">
            <a:avLst/>
          </a:prstGeom>
        </p:spPr>
        <p:txBody>
          <a:bodyPr wrap="square" lIns="0" tIns="0" rIns="0" bIns="0" rtlCol="0">
            <a:noAutofit/>
          </a:bodyPr>
          <a:lstStyle/>
          <a:p>
            <a:pPr defTabSz="914400">
              <a:lnSpc>
                <a:spcPts val="1100"/>
              </a:lnSpc>
              <a:spcBef>
                <a:spcPts val="32"/>
              </a:spcBef>
            </a:pPr>
            <a:endParaRPr sz="1100" dirty="0">
              <a:solidFill>
                <a:prstClr val="black"/>
              </a:solidFill>
            </a:endParaRPr>
          </a:p>
          <a:p>
            <a:pPr marL="462076" defTabSz="914400">
              <a:lnSpc>
                <a:spcPct val="101725"/>
              </a:lnSpc>
            </a:pPr>
            <a:r>
              <a:rPr sz="4000" dirty="0" smtClean="0">
                <a:solidFill>
                  <a:srgbClr val="619DD1"/>
                </a:solidFill>
                <a:cs typeface="Calibri"/>
              </a:rPr>
              <a:t>Wind</a:t>
            </a:r>
            <a:r>
              <a:rPr sz="4000" spc="-14" dirty="0" smtClean="0">
                <a:solidFill>
                  <a:srgbClr val="619DD1"/>
                </a:solidFill>
                <a:cs typeface="Calibri"/>
              </a:rPr>
              <a:t>o</a:t>
            </a:r>
            <a:r>
              <a:rPr sz="4000" spc="-34" dirty="0" smtClean="0">
                <a:solidFill>
                  <a:srgbClr val="619DD1"/>
                </a:solidFill>
                <a:cs typeface="Calibri"/>
              </a:rPr>
              <a:t>w</a:t>
            </a:r>
            <a:r>
              <a:rPr sz="4000" dirty="0" smtClean="0">
                <a:solidFill>
                  <a:srgbClr val="619DD1"/>
                </a:solidFill>
                <a:cs typeface="Calibri"/>
              </a:rPr>
              <a:t>s</a:t>
            </a:r>
            <a:r>
              <a:rPr sz="4000" spc="-108" dirty="0" smtClean="0">
                <a:solidFill>
                  <a:srgbClr val="619DD1"/>
                </a:solidFill>
                <a:cs typeface="Calibri"/>
              </a:rPr>
              <a:t> </a:t>
            </a:r>
            <a:r>
              <a:rPr sz="4000" dirty="0" smtClean="0">
                <a:solidFill>
                  <a:srgbClr val="619DD1"/>
                </a:solidFill>
                <a:cs typeface="Calibri"/>
              </a:rPr>
              <a:t>7</a:t>
            </a:r>
            <a:endParaRPr sz="4000" dirty="0">
              <a:solidFill>
                <a:prstClr val="black"/>
              </a:solidFill>
              <a:cs typeface="Calibri"/>
            </a:endParaRPr>
          </a:p>
        </p:txBody>
      </p:sp>
    </p:spTree>
    <p:extLst>
      <p:ext uri="{BB962C8B-B14F-4D97-AF65-F5344CB8AC3E}">
        <p14:creationId xmlns:p14="http://schemas.microsoft.com/office/powerpoint/2010/main" val="35536579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pPr defTabSz="914400"/>
            <a:endParaRPr>
              <a:solidFill>
                <a:prstClr val="black"/>
              </a:solidFill>
            </a:endParaRPr>
          </a:p>
        </p:txBody>
      </p:sp>
      <p:sp>
        <p:nvSpPr>
          <p:cNvPr id="13" name="object 13"/>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solidFill>
            <a:srgbClr val="FFFFFF"/>
          </a:solidFill>
        </p:spPr>
        <p:txBody>
          <a:bodyPr wrap="square" lIns="0" tIns="0" rIns="0" bIns="0" rtlCol="0">
            <a:noAutofit/>
          </a:bodyPr>
          <a:lstStyle/>
          <a:p>
            <a:pPr defTabSz="914400"/>
            <a:endParaRPr>
              <a:solidFill>
                <a:prstClr val="black"/>
              </a:solidFill>
            </a:endParaRPr>
          </a:p>
        </p:txBody>
      </p:sp>
      <p:sp>
        <p:nvSpPr>
          <p:cNvPr id="14" name="object 14"/>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ln w="6350">
            <a:solidFill>
              <a:srgbClr val="000000"/>
            </a:solidFill>
          </a:ln>
        </p:spPr>
        <p:txBody>
          <a:bodyPr wrap="square" lIns="0" tIns="0" rIns="0" bIns="0" rtlCol="0">
            <a:noAutofit/>
          </a:bodyPr>
          <a:lstStyle/>
          <a:p>
            <a:pPr defTabSz="914400"/>
            <a:endParaRPr>
              <a:solidFill>
                <a:prstClr val="black"/>
              </a:solidFill>
            </a:endParaRPr>
          </a:p>
        </p:txBody>
      </p:sp>
      <p:sp>
        <p:nvSpPr>
          <p:cNvPr id="15" name="object 15"/>
          <p:cNvSpPr/>
          <p:nvPr/>
        </p:nvSpPr>
        <p:spPr>
          <a:xfrm>
            <a:off x="4561205" y="-21577"/>
            <a:ext cx="3679062" cy="699249"/>
          </a:xfrm>
          <a:custGeom>
            <a:avLst/>
            <a:gdLst/>
            <a:ahLst/>
            <a:cxnLst/>
            <a:rect l="l" t="t" r="r" b="b"/>
            <a:pathLst>
              <a:path w="3679062" h="699249">
                <a:moveTo>
                  <a:pt x="3679062" y="21577"/>
                </a:moveTo>
                <a:lnTo>
                  <a:pt x="0" y="21577"/>
                </a:lnTo>
                <a:lnTo>
                  <a:pt x="0" y="699249"/>
                </a:lnTo>
                <a:lnTo>
                  <a:pt x="3679062" y="699249"/>
                </a:lnTo>
                <a:lnTo>
                  <a:pt x="3679062" y="21577"/>
                </a:lnTo>
                <a:close/>
              </a:path>
            </a:pathLst>
          </a:custGeom>
          <a:solidFill>
            <a:srgbClr val="F5F5F5"/>
          </a:solidFill>
        </p:spPr>
        <p:txBody>
          <a:bodyPr wrap="square" lIns="0" tIns="0" rIns="0" bIns="0" rtlCol="0">
            <a:noAutofit/>
          </a:bodyPr>
          <a:lstStyle/>
          <a:p>
            <a:pPr defTabSz="914400"/>
            <a:endParaRPr>
              <a:solidFill>
                <a:prstClr val="black"/>
              </a:solidFill>
            </a:endParaRPr>
          </a:p>
        </p:txBody>
      </p:sp>
      <p:sp>
        <p:nvSpPr>
          <p:cNvPr id="18" name="object 18"/>
          <p:cNvSpPr/>
          <p:nvPr/>
        </p:nvSpPr>
        <p:spPr>
          <a:xfrm>
            <a:off x="1331595" y="1448777"/>
            <a:ext cx="6192647" cy="4644517"/>
          </a:xfrm>
          <a:prstGeom prst="rect">
            <a:avLst/>
          </a:prstGeom>
          <a:blipFill>
            <a:blip r:embed="rId3" cstate="print"/>
            <a:stretch>
              <a:fillRect/>
            </a:stretch>
          </a:blipFill>
        </p:spPr>
        <p:txBody>
          <a:bodyPr wrap="square" lIns="0" tIns="0" rIns="0" bIns="0" rtlCol="0">
            <a:noAutofit/>
          </a:bodyPr>
          <a:lstStyle/>
          <a:p>
            <a:pPr defTabSz="914400"/>
            <a:endParaRPr>
              <a:solidFill>
                <a:prstClr val="black"/>
              </a:solidFill>
            </a:endParaRPr>
          </a:p>
        </p:txBody>
      </p:sp>
      <p:sp>
        <p:nvSpPr>
          <p:cNvPr id="9" name="object 9"/>
          <p:cNvSpPr txBox="1"/>
          <p:nvPr/>
        </p:nvSpPr>
        <p:spPr>
          <a:xfrm>
            <a:off x="4798568" y="186182"/>
            <a:ext cx="3214624" cy="253999"/>
          </a:xfrm>
          <a:prstGeom prst="rect">
            <a:avLst/>
          </a:prstGeom>
        </p:spPr>
        <p:txBody>
          <a:bodyPr wrap="square" lIns="0" tIns="0" rIns="0" bIns="0" rtlCol="0">
            <a:noAutofit/>
          </a:bodyPr>
          <a:lstStyle/>
          <a:p>
            <a:pPr marL="12700" defTabSz="914400">
              <a:lnSpc>
                <a:spcPts val="1935"/>
              </a:lnSpc>
              <a:spcBef>
                <a:spcPts val="96"/>
              </a:spcBef>
            </a:pPr>
            <a:r>
              <a:rPr sz="2700" b="1" baseline="3034" dirty="0" smtClean="0">
                <a:solidFill>
                  <a:srgbClr val="FDFDFD"/>
                </a:solidFill>
                <a:cs typeface="Calibri"/>
              </a:rPr>
              <a:t>İŞ</a:t>
            </a:r>
            <a:r>
              <a:rPr sz="2700" b="1" spc="-4" baseline="3034" dirty="0" smtClean="0">
                <a:solidFill>
                  <a:srgbClr val="FDFDFD"/>
                </a:solidFill>
                <a:cs typeface="Calibri"/>
              </a:rPr>
              <a:t>L</a:t>
            </a:r>
            <a:r>
              <a:rPr sz="2700" b="1" baseline="3034" dirty="0" smtClean="0">
                <a:solidFill>
                  <a:srgbClr val="FDFDFD"/>
                </a:solidFill>
                <a:cs typeface="Calibri"/>
              </a:rPr>
              <a:t>E</a:t>
            </a:r>
            <a:r>
              <a:rPr sz="2700" b="1" spc="-4" baseline="3034" dirty="0" smtClean="0">
                <a:solidFill>
                  <a:srgbClr val="FDFDFD"/>
                </a:solidFill>
                <a:cs typeface="Calibri"/>
              </a:rPr>
              <a:t>T</a:t>
            </a:r>
            <a:r>
              <a:rPr sz="2700" b="1" baseline="3034" dirty="0" smtClean="0">
                <a:solidFill>
                  <a:srgbClr val="FDFDFD"/>
                </a:solidFill>
                <a:cs typeface="Calibri"/>
              </a:rPr>
              <a:t>İM Sİ</a:t>
            </a:r>
            <a:r>
              <a:rPr sz="2700" b="1" spc="-14" baseline="3034" dirty="0" smtClean="0">
                <a:solidFill>
                  <a:srgbClr val="FDFDFD"/>
                </a:solidFill>
                <a:cs typeface="Calibri"/>
              </a:rPr>
              <a:t>S</a:t>
            </a:r>
            <a:r>
              <a:rPr sz="2700" b="1" baseline="3034" dirty="0" smtClean="0">
                <a:solidFill>
                  <a:srgbClr val="FDFDFD"/>
                </a:solidFill>
                <a:cs typeface="Calibri"/>
              </a:rPr>
              <a:t>T</a:t>
            </a:r>
            <a:r>
              <a:rPr sz="2700" b="1" spc="-4" baseline="3034" dirty="0" smtClean="0">
                <a:solidFill>
                  <a:srgbClr val="FDFDFD"/>
                </a:solidFill>
                <a:cs typeface="Calibri"/>
              </a:rPr>
              <a:t>E</a:t>
            </a:r>
            <a:r>
              <a:rPr sz="2700" b="1" baseline="3034" dirty="0" smtClean="0">
                <a:solidFill>
                  <a:srgbClr val="FDFDFD"/>
                </a:solidFill>
                <a:cs typeface="Calibri"/>
              </a:rPr>
              <a:t>M</a:t>
            </a:r>
            <a:r>
              <a:rPr sz="2700" b="1" spc="-4" baseline="3034" dirty="0" smtClean="0">
                <a:solidFill>
                  <a:srgbClr val="FDFDFD"/>
                </a:solidFill>
                <a:cs typeface="Calibri"/>
              </a:rPr>
              <a:t>L</a:t>
            </a:r>
            <a:r>
              <a:rPr sz="2700" b="1" baseline="3034" dirty="0" smtClean="0">
                <a:solidFill>
                  <a:srgbClr val="FDFDFD"/>
                </a:solidFill>
                <a:cs typeface="Calibri"/>
              </a:rPr>
              <a:t>E</a:t>
            </a:r>
            <a:r>
              <a:rPr sz="2700" b="1" spc="-4" baseline="3034" dirty="0" smtClean="0">
                <a:solidFill>
                  <a:srgbClr val="FDFDFD"/>
                </a:solidFill>
                <a:cs typeface="Calibri"/>
              </a:rPr>
              <a:t>R</a:t>
            </a:r>
            <a:r>
              <a:rPr sz="2700" b="1" baseline="3034" dirty="0" smtClean="0">
                <a:solidFill>
                  <a:srgbClr val="FDFDFD"/>
                </a:solidFill>
                <a:cs typeface="Calibri"/>
              </a:rPr>
              <a:t>İ - EY</a:t>
            </a:r>
            <a:r>
              <a:rPr sz="2700" b="1" spc="-54" baseline="3034" dirty="0" smtClean="0">
                <a:solidFill>
                  <a:srgbClr val="FDFDFD"/>
                </a:solidFill>
                <a:cs typeface="Calibri"/>
              </a:rPr>
              <a:t>L</a:t>
            </a:r>
            <a:r>
              <a:rPr sz="2700" b="1" baseline="3034" dirty="0" smtClean="0">
                <a:solidFill>
                  <a:srgbClr val="FDFDFD"/>
                </a:solidFill>
                <a:cs typeface="Calibri"/>
              </a:rPr>
              <a:t>ÜL</a:t>
            </a:r>
            <a:r>
              <a:rPr sz="2700" b="1" spc="19" baseline="3034" dirty="0" smtClean="0">
                <a:solidFill>
                  <a:srgbClr val="FDFDFD"/>
                </a:solidFill>
                <a:cs typeface="Calibri"/>
              </a:rPr>
              <a:t> </a:t>
            </a:r>
            <a:r>
              <a:rPr lang="tr-TR" sz="2700" b="1" baseline="3034" dirty="0" smtClean="0">
                <a:solidFill>
                  <a:srgbClr val="FDFDFD"/>
                </a:solidFill>
                <a:cs typeface="Calibri"/>
              </a:rPr>
              <a:t>2014</a:t>
            </a:r>
            <a:endParaRPr dirty="0">
              <a:solidFill>
                <a:prstClr val="black"/>
              </a:solidFill>
              <a:cs typeface="Calibri"/>
            </a:endParaRPr>
          </a:p>
        </p:txBody>
      </p:sp>
      <p:sp>
        <p:nvSpPr>
          <p:cNvPr id="8" name="object 8"/>
          <p:cNvSpPr txBox="1"/>
          <p:nvPr/>
        </p:nvSpPr>
        <p:spPr>
          <a:xfrm>
            <a:off x="457200" y="0"/>
            <a:ext cx="4104004"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6" name="object 6"/>
          <p:cNvSpPr txBox="1"/>
          <p:nvPr/>
        </p:nvSpPr>
        <p:spPr>
          <a:xfrm>
            <a:off x="8240267" y="0"/>
            <a:ext cx="446532"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5" name="object 5"/>
          <p:cNvSpPr txBox="1"/>
          <p:nvPr/>
        </p:nvSpPr>
        <p:spPr>
          <a:xfrm>
            <a:off x="457200" y="333476"/>
            <a:ext cx="4104004"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3" name="object 3"/>
          <p:cNvSpPr txBox="1"/>
          <p:nvPr/>
        </p:nvSpPr>
        <p:spPr>
          <a:xfrm>
            <a:off x="8240267" y="333476"/>
            <a:ext cx="446532"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2" name="object 2"/>
          <p:cNvSpPr txBox="1"/>
          <p:nvPr/>
        </p:nvSpPr>
        <p:spPr>
          <a:xfrm>
            <a:off x="457200" y="677672"/>
            <a:ext cx="8229600" cy="5841466"/>
          </a:xfrm>
          <a:prstGeom prst="rect">
            <a:avLst/>
          </a:prstGeom>
        </p:spPr>
        <p:txBody>
          <a:bodyPr wrap="square" lIns="0" tIns="0" rIns="0" bIns="0" rtlCol="0">
            <a:noAutofit/>
          </a:bodyPr>
          <a:lstStyle/>
          <a:p>
            <a:pPr defTabSz="914400">
              <a:lnSpc>
                <a:spcPts val="1100"/>
              </a:lnSpc>
              <a:spcBef>
                <a:spcPts val="32"/>
              </a:spcBef>
            </a:pPr>
            <a:endParaRPr sz="1100" dirty="0">
              <a:solidFill>
                <a:prstClr val="black"/>
              </a:solidFill>
            </a:endParaRPr>
          </a:p>
          <a:p>
            <a:pPr marL="462076" defTabSz="914400">
              <a:lnSpc>
                <a:spcPct val="101725"/>
              </a:lnSpc>
            </a:pPr>
            <a:r>
              <a:rPr sz="4000" dirty="0" smtClean="0">
                <a:solidFill>
                  <a:srgbClr val="619DD1"/>
                </a:solidFill>
                <a:cs typeface="Calibri"/>
              </a:rPr>
              <a:t>Wind</a:t>
            </a:r>
            <a:r>
              <a:rPr sz="4000" spc="-14" dirty="0" smtClean="0">
                <a:solidFill>
                  <a:srgbClr val="619DD1"/>
                </a:solidFill>
                <a:cs typeface="Calibri"/>
              </a:rPr>
              <a:t>o</a:t>
            </a:r>
            <a:r>
              <a:rPr sz="4000" spc="-34" dirty="0" smtClean="0">
                <a:solidFill>
                  <a:srgbClr val="619DD1"/>
                </a:solidFill>
                <a:cs typeface="Calibri"/>
              </a:rPr>
              <a:t>w</a:t>
            </a:r>
            <a:r>
              <a:rPr sz="4000" dirty="0" smtClean="0">
                <a:solidFill>
                  <a:srgbClr val="619DD1"/>
                </a:solidFill>
                <a:cs typeface="Calibri"/>
              </a:rPr>
              <a:t>s</a:t>
            </a:r>
            <a:r>
              <a:rPr sz="4000" spc="-108" dirty="0" smtClean="0">
                <a:solidFill>
                  <a:srgbClr val="619DD1"/>
                </a:solidFill>
                <a:cs typeface="Calibri"/>
              </a:rPr>
              <a:t> </a:t>
            </a:r>
            <a:r>
              <a:rPr sz="4000" dirty="0" smtClean="0">
                <a:solidFill>
                  <a:srgbClr val="619DD1"/>
                </a:solidFill>
                <a:cs typeface="Calibri"/>
              </a:rPr>
              <a:t>7</a:t>
            </a:r>
            <a:endParaRPr sz="4000" dirty="0">
              <a:solidFill>
                <a:prstClr val="black"/>
              </a:solidFill>
              <a:cs typeface="Calibri"/>
            </a:endParaRPr>
          </a:p>
        </p:txBody>
      </p:sp>
    </p:spTree>
    <p:extLst>
      <p:ext uri="{BB962C8B-B14F-4D97-AF65-F5344CB8AC3E}">
        <p14:creationId xmlns:p14="http://schemas.microsoft.com/office/powerpoint/2010/main" val="382938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pPr defTabSz="914400"/>
            <a:endParaRPr>
              <a:solidFill>
                <a:prstClr val="black"/>
              </a:solidFill>
            </a:endParaRPr>
          </a:p>
        </p:txBody>
      </p:sp>
      <p:sp>
        <p:nvSpPr>
          <p:cNvPr id="13" name="object 13"/>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solidFill>
            <a:srgbClr val="FFFFFF"/>
          </a:solidFill>
        </p:spPr>
        <p:txBody>
          <a:bodyPr wrap="square" lIns="0" tIns="0" rIns="0" bIns="0" rtlCol="0">
            <a:noAutofit/>
          </a:bodyPr>
          <a:lstStyle/>
          <a:p>
            <a:pPr defTabSz="914400"/>
            <a:endParaRPr>
              <a:solidFill>
                <a:prstClr val="black"/>
              </a:solidFill>
            </a:endParaRPr>
          </a:p>
        </p:txBody>
      </p:sp>
      <p:sp>
        <p:nvSpPr>
          <p:cNvPr id="14" name="object 14"/>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ln w="6350">
            <a:solidFill>
              <a:srgbClr val="000000"/>
            </a:solidFill>
          </a:ln>
        </p:spPr>
        <p:txBody>
          <a:bodyPr wrap="square" lIns="0" tIns="0" rIns="0" bIns="0" rtlCol="0">
            <a:noAutofit/>
          </a:bodyPr>
          <a:lstStyle/>
          <a:p>
            <a:pPr defTabSz="914400"/>
            <a:endParaRPr>
              <a:solidFill>
                <a:prstClr val="black"/>
              </a:solidFill>
            </a:endParaRPr>
          </a:p>
        </p:txBody>
      </p:sp>
      <p:sp>
        <p:nvSpPr>
          <p:cNvPr id="18" name="object 18"/>
          <p:cNvSpPr/>
          <p:nvPr/>
        </p:nvSpPr>
        <p:spPr>
          <a:xfrm>
            <a:off x="762000" y="1591017"/>
            <a:ext cx="7620000" cy="4286250"/>
          </a:xfrm>
          <a:prstGeom prst="rect">
            <a:avLst/>
          </a:prstGeom>
          <a:blipFill>
            <a:blip r:embed="rId3" cstate="print"/>
            <a:stretch>
              <a:fillRect/>
            </a:stretch>
          </a:blipFill>
        </p:spPr>
        <p:txBody>
          <a:bodyPr wrap="square" lIns="0" tIns="0" rIns="0" bIns="0" rtlCol="0">
            <a:noAutofit/>
          </a:bodyPr>
          <a:lstStyle/>
          <a:p>
            <a:pPr defTabSz="914400"/>
            <a:endParaRPr>
              <a:solidFill>
                <a:prstClr val="black"/>
              </a:solidFill>
            </a:endParaRPr>
          </a:p>
        </p:txBody>
      </p:sp>
      <p:sp>
        <p:nvSpPr>
          <p:cNvPr id="8" name="object 8"/>
          <p:cNvSpPr txBox="1"/>
          <p:nvPr/>
        </p:nvSpPr>
        <p:spPr>
          <a:xfrm>
            <a:off x="457200" y="0"/>
            <a:ext cx="4104004"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6" name="object 6"/>
          <p:cNvSpPr txBox="1"/>
          <p:nvPr/>
        </p:nvSpPr>
        <p:spPr>
          <a:xfrm>
            <a:off x="8240267" y="0"/>
            <a:ext cx="446532"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5" name="object 5"/>
          <p:cNvSpPr txBox="1"/>
          <p:nvPr/>
        </p:nvSpPr>
        <p:spPr>
          <a:xfrm>
            <a:off x="457200" y="333476"/>
            <a:ext cx="4104004"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3" name="object 3"/>
          <p:cNvSpPr txBox="1"/>
          <p:nvPr/>
        </p:nvSpPr>
        <p:spPr>
          <a:xfrm>
            <a:off x="8240267" y="333476"/>
            <a:ext cx="446532"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2" name="object 2"/>
          <p:cNvSpPr txBox="1"/>
          <p:nvPr/>
        </p:nvSpPr>
        <p:spPr>
          <a:xfrm>
            <a:off x="457200" y="677672"/>
            <a:ext cx="8229600" cy="5841466"/>
          </a:xfrm>
          <a:prstGeom prst="rect">
            <a:avLst/>
          </a:prstGeom>
        </p:spPr>
        <p:txBody>
          <a:bodyPr wrap="square" lIns="0" tIns="0" rIns="0" bIns="0" rtlCol="0">
            <a:noAutofit/>
          </a:bodyPr>
          <a:lstStyle/>
          <a:p>
            <a:pPr defTabSz="914400">
              <a:lnSpc>
                <a:spcPts val="1100"/>
              </a:lnSpc>
              <a:spcBef>
                <a:spcPts val="32"/>
              </a:spcBef>
            </a:pPr>
            <a:endParaRPr sz="1100" dirty="0">
              <a:solidFill>
                <a:prstClr val="black"/>
              </a:solidFill>
            </a:endParaRPr>
          </a:p>
          <a:p>
            <a:pPr marL="462076" defTabSz="914400">
              <a:lnSpc>
                <a:spcPct val="101725"/>
              </a:lnSpc>
            </a:pPr>
            <a:r>
              <a:rPr sz="4000" dirty="0" smtClean="0">
                <a:solidFill>
                  <a:srgbClr val="619DD1"/>
                </a:solidFill>
                <a:cs typeface="Calibri"/>
              </a:rPr>
              <a:t>Wind</a:t>
            </a:r>
            <a:r>
              <a:rPr sz="4000" spc="-14" dirty="0" smtClean="0">
                <a:solidFill>
                  <a:srgbClr val="619DD1"/>
                </a:solidFill>
                <a:cs typeface="Calibri"/>
              </a:rPr>
              <a:t>o</a:t>
            </a:r>
            <a:r>
              <a:rPr sz="4000" spc="-34" dirty="0" smtClean="0">
                <a:solidFill>
                  <a:srgbClr val="619DD1"/>
                </a:solidFill>
                <a:cs typeface="Calibri"/>
              </a:rPr>
              <a:t>w</a:t>
            </a:r>
            <a:r>
              <a:rPr sz="4000" dirty="0" smtClean="0">
                <a:solidFill>
                  <a:srgbClr val="619DD1"/>
                </a:solidFill>
                <a:cs typeface="Calibri"/>
              </a:rPr>
              <a:t>s</a:t>
            </a:r>
            <a:r>
              <a:rPr sz="4000" spc="-108" dirty="0" smtClean="0">
                <a:solidFill>
                  <a:srgbClr val="619DD1"/>
                </a:solidFill>
                <a:cs typeface="Calibri"/>
              </a:rPr>
              <a:t> </a:t>
            </a:r>
            <a:r>
              <a:rPr sz="4000" dirty="0" smtClean="0">
                <a:solidFill>
                  <a:srgbClr val="619DD1"/>
                </a:solidFill>
                <a:cs typeface="Calibri"/>
              </a:rPr>
              <a:t>8</a:t>
            </a:r>
            <a:endParaRPr sz="4000" dirty="0">
              <a:solidFill>
                <a:prstClr val="black"/>
              </a:solidFill>
              <a:cs typeface="Calibri"/>
            </a:endParaRPr>
          </a:p>
        </p:txBody>
      </p:sp>
    </p:spTree>
    <p:extLst>
      <p:ext uri="{BB962C8B-B14F-4D97-AF65-F5344CB8AC3E}">
        <p14:creationId xmlns:p14="http://schemas.microsoft.com/office/powerpoint/2010/main" val="4086801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74557" y="145774"/>
            <a:ext cx="8770661" cy="6533322"/>
            <a:chOff x="214313" y="1500188"/>
            <a:chExt cx="8929687" cy="4924425"/>
          </a:xfrm>
        </p:grpSpPr>
        <p:sp>
          <p:nvSpPr>
            <p:cNvPr id="5" name="Metin kutusu 3"/>
            <p:cNvSpPr txBox="1">
              <a:spLocks noChangeArrowheads="1"/>
            </p:cNvSpPr>
            <p:nvPr/>
          </p:nvSpPr>
          <p:spPr bwMode="auto">
            <a:xfrm>
              <a:off x="681038" y="1731963"/>
              <a:ext cx="4967287" cy="30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buFont typeface="Wingdings" pitchFamily="2" charset="2"/>
                <a:buChar char="Ø"/>
              </a:pPr>
              <a:r>
                <a:rPr lang="tr-TR" altLang="tr-TR" sz="2000" b="1" dirty="0">
                  <a:latin typeface="Arial" charset="0"/>
                  <a:cs typeface="Arial" charset="0"/>
                </a:rPr>
                <a:t>Bir Bilgisayarın Çalışma Mantığı</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2286000"/>
              <a:ext cx="38766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4"/>
            <p:cNvSpPr>
              <a:spLocks noChangeShapeType="1"/>
            </p:cNvSpPr>
            <p:nvPr/>
          </p:nvSpPr>
          <p:spPr bwMode="auto">
            <a:xfrm>
              <a:off x="2500313" y="3643313"/>
              <a:ext cx="928687" cy="1143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 name="Line 14"/>
            <p:cNvSpPr>
              <a:spLocks noChangeShapeType="1"/>
            </p:cNvSpPr>
            <p:nvPr/>
          </p:nvSpPr>
          <p:spPr bwMode="auto">
            <a:xfrm flipH="1">
              <a:off x="5715000" y="2786063"/>
              <a:ext cx="571500" cy="42862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 name="Line 14"/>
            <p:cNvSpPr>
              <a:spLocks noChangeShapeType="1"/>
            </p:cNvSpPr>
            <p:nvPr/>
          </p:nvSpPr>
          <p:spPr bwMode="auto">
            <a:xfrm flipH="1" flipV="1">
              <a:off x="5072063" y="3500438"/>
              <a:ext cx="1285875" cy="14287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 name="Line 14"/>
            <p:cNvSpPr>
              <a:spLocks noChangeShapeType="1"/>
            </p:cNvSpPr>
            <p:nvPr/>
          </p:nvSpPr>
          <p:spPr bwMode="auto">
            <a:xfrm flipH="1" flipV="1">
              <a:off x="5286375" y="4214813"/>
              <a:ext cx="1428750" cy="1500187"/>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1" name="Line 14"/>
            <p:cNvSpPr>
              <a:spLocks noChangeShapeType="1"/>
            </p:cNvSpPr>
            <p:nvPr/>
          </p:nvSpPr>
          <p:spPr bwMode="auto">
            <a:xfrm flipV="1">
              <a:off x="1643063" y="5143500"/>
              <a:ext cx="4357687" cy="35718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2" name="Text Box 6"/>
            <p:cNvSpPr txBox="1">
              <a:spLocks noChangeArrowheads="1"/>
            </p:cNvSpPr>
            <p:nvPr/>
          </p:nvSpPr>
          <p:spPr bwMode="auto">
            <a:xfrm>
              <a:off x="642938" y="3214688"/>
              <a:ext cx="1979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r>
                <a:rPr lang="tr-TR" altLang="tr-TR">
                  <a:latin typeface="Arial" charset="0"/>
                  <a:cs typeface="Arial" charset="0"/>
                </a:rPr>
                <a:t>Bilgisayar </a:t>
              </a:r>
              <a:r>
                <a:rPr lang="tr-TR" altLang="tr-TR">
                  <a:solidFill>
                    <a:srgbClr val="FF0000"/>
                  </a:solidFill>
                  <a:latin typeface="Arial" charset="0"/>
                  <a:cs typeface="Arial" charset="0"/>
                </a:rPr>
                <a:t>girdi</a:t>
              </a:r>
              <a:r>
                <a:rPr lang="tr-TR" altLang="tr-TR">
                  <a:latin typeface="Arial" charset="0"/>
                  <a:cs typeface="Arial" charset="0"/>
                </a:rPr>
                <a:t> ile</a:t>
              </a:r>
            </a:p>
            <a:p>
              <a:pPr eaLnBrk="1" hangingPunct="1"/>
              <a:r>
                <a:rPr lang="tr-TR" altLang="tr-TR">
                  <a:latin typeface="Arial" charset="0"/>
                  <a:cs typeface="Arial" charset="0"/>
                </a:rPr>
                <a:t>beslenir.</a:t>
              </a:r>
            </a:p>
          </p:txBody>
        </p:sp>
        <p:sp>
          <p:nvSpPr>
            <p:cNvPr id="13" name="Text Box 6"/>
            <p:cNvSpPr txBox="1">
              <a:spLocks noChangeArrowheads="1"/>
            </p:cNvSpPr>
            <p:nvPr/>
          </p:nvSpPr>
          <p:spPr bwMode="auto">
            <a:xfrm>
              <a:off x="5715000" y="1500188"/>
              <a:ext cx="29162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just" eaLnBrk="1" hangingPunct="1"/>
              <a:r>
                <a:rPr lang="tr-TR" altLang="tr-TR">
                  <a:solidFill>
                    <a:srgbClr val="FF0000"/>
                  </a:solidFill>
                  <a:latin typeface="Arial" charset="0"/>
                  <a:cs typeface="Arial" charset="0"/>
                </a:rPr>
                <a:t>Kontrol birimi:</a:t>
              </a:r>
            </a:p>
            <a:p>
              <a:pPr algn="just" eaLnBrk="1" hangingPunct="1"/>
              <a:r>
                <a:rPr lang="tr-TR" altLang="tr-TR">
                  <a:latin typeface="Arial" charset="0"/>
                  <a:cs typeface="Arial" charset="0"/>
                </a:rPr>
                <a:t>Girdi ilk olarak buraya gelir</a:t>
              </a:r>
            </a:p>
            <a:p>
              <a:pPr algn="just" eaLnBrk="1" hangingPunct="1"/>
              <a:r>
                <a:rPr lang="tr-TR" altLang="tr-TR">
                  <a:latin typeface="Arial" charset="0"/>
                  <a:cs typeface="Arial" charset="0"/>
                </a:rPr>
                <a:t>ve bilgisayarda işleneceği</a:t>
              </a:r>
            </a:p>
            <a:p>
              <a:pPr algn="just" eaLnBrk="1" hangingPunct="1"/>
              <a:r>
                <a:rPr lang="tr-TR" altLang="tr-TR">
                  <a:latin typeface="Arial" charset="0"/>
                  <a:cs typeface="Arial" charset="0"/>
                </a:rPr>
                <a:t>doğru yere gönderilir.</a:t>
              </a:r>
            </a:p>
          </p:txBody>
        </p:sp>
        <p:sp>
          <p:nvSpPr>
            <p:cNvPr id="14" name="Text Box 6"/>
            <p:cNvSpPr txBox="1">
              <a:spLocks noChangeArrowheads="1"/>
            </p:cNvSpPr>
            <p:nvPr/>
          </p:nvSpPr>
          <p:spPr bwMode="auto">
            <a:xfrm>
              <a:off x="6419850" y="2786063"/>
              <a:ext cx="27241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r>
                <a:rPr lang="tr-TR" altLang="tr-TR" dirty="0">
                  <a:solidFill>
                    <a:srgbClr val="FF0000"/>
                  </a:solidFill>
                  <a:latin typeface="Arial" charset="0"/>
                  <a:cs typeface="Arial" charset="0"/>
                </a:rPr>
                <a:t>Aritmetik Birim:</a:t>
              </a:r>
            </a:p>
            <a:p>
              <a:pPr eaLnBrk="1" hangingPunct="1"/>
              <a:r>
                <a:rPr lang="tr-TR" altLang="tr-TR" dirty="0">
                  <a:latin typeface="Arial" charset="0"/>
                  <a:cs typeface="Arial" charset="0"/>
                </a:rPr>
                <a:t>Bir bilgisayar işlemlerinin</a:t>
              </a:r>
            </a:p>
            <a:p>
              <a:pPr eaLnBrk="1" hangingPunct="1"/>
              <a:r>
                <a:rPr lang="tr-TR" altLang="tr-TR" dirty="0">
                  <a:latin typeface="Arial" charset="0"/>
                  <a:cs typeface="Arial" charset="0"/>
                </a:rPr>
                <a:t>tamamını burada</a:t>
              </a:r>
            </a:p>
            <a:p>
              <a:pPr eaLnBrk="1" hangingPunct="1"/>
              <a:r>
                <a:rPr lang="tr-TR" altLang="tr-TR" dirty="0">
                  <a:latin typeface="Arial" charset="0"/>
                  <a:cs typeface="Arial" charset="0"/>
                </a:rPr>
                <a:t>gerçekleştirir. Kontrol ve</a:t>
              </a:r>
            </a:p>
            <a:p>
              <a:pPr eaLnBrk="1" hangingPunct="1"/>
              <a:r>
                <a:rPr lang="tr-TR" altLang="tr-TR" dirty="0">
                  <a:latin typeface="Arial" charset="0"/>
                  <a:cs typeface="Arial" charset="0"/>
                </a:rPr>
                <a:t>aritmetik birimlerine</a:t>
              </a:r>
            </a:p>
            <a:p>
              <a:pPr eaLnBrk="1" hangingPunct="1"/>
              <a:r>
                <a:rPr lang="tr-TR" altLang="tr-TR" dirty="0">
                  <a:latin typeface="Arial" charset="0"/>
                  <a:cs typeface="Arial" charset="0"/>
                </a:rPr>
                <a:t>topluca Merkezi işlem</a:t>
              </a:r>
            </a:p>
            <a:p>
              <a:pPr eaLnBrk="1" hangingPunct="1"/>
              <a:r>
                <a:rPr lang="tr-TR" altLang="tr-TR" dirty="0">
                  <a:latin typeface="Arial" charset="0"/>
                  <a:cs typeface="Arial" charset="0"/>
                </a:rPr>
                <a:t>Birimi (CPU) denir.</a:t>
              </a:r>
            </a:p>
          </p:txBody>
        </p:sp>
        <p:sp>
          <p:nvSpPr>
            <p:cNvPr id="15" name="Text Box 6"/>
            <p:cNvSpPr txBox="1">
              <a:spLocks noChangeArrowheads="1"/>
            </p:cNvSpPr>
            <p:nvPr/>
          </p:nvSpPr>
          <p:spPr bwMode="auto">
            <a:xfrm>
              <a:off x="6786563" y="5500688"/>
              <a:ext cx="2095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r>
                <a:rPr lang="tr-TR" altLang="tr-TR">
                  <a:solidFill>
                    <a:srgbClr val="FF0000"/>
                  </a:solidFill>
                  <a:latin typeface="Arial" charset="0"/>
                  <a:cs typeface="Arial" charset="0"/>
                </a:rPr>
                <a:t>Bellek:</a:t>
              </a:r>
            </a:p>
            <a:p>
              <a:pPr eaLnBrk="1" hangingPunct="1"/>
              <a:r>
                <a:rPr lang="tr-TR" altLang="tr-TR">
                  <a:latin typeface="Arial" charset="0"/>
                  <a:cs typeface="Arial" charset="0"/>
                </a:rPr>
                <a:t>Veriler ve komutlar</a:t>
              </a:r>
            </a:p>
            <a:p>
              <a:pPr eaLnBrk="1" hangingPunct="1"/>
              <a:r>
                <a:rPr lang="tr-TR" altLang="tr-TR">
                  <a:latin typeface="Arial" charset="0"/>
                  <a:cs typeface="Arial" charset="0"/>
                </a:rPr>
                <a:t>burada saklanır.</a:t>
              </a:r>
            </a:p>
          </p:txBody>
        </p:sp>
        <p:sp>
          <p:nvSpPr>
            <p:cNvPr id="16" name="Text Box 6"/>
            <p:cNvSpPr txBox="1">
              <a:spLocks noChangeArrowheads="1"/>
            </p:cNvSpPr>
            <p:nvPr/>
          </p:nvSpPr>
          <p:spPr bwMode="auto">
            <a:xfrm>
              <a:off x="214313" y="5500688"/>
              <a:ext cx="245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r>
                <a:rPr lang="tr-TR" altLang="tr-TR">
                  <a:latin typeface="Arial" charset="0"/>
                  <a:cs typeface="Arial" charset="0"/>
                </a:rPr>
                <a:t>İşlenmiş veri olan</a:t>
              </a:r>
              <a:r>
                <a:rPr lang="tr-TR" altLang="tr-TR">
                  <a:solidFill>
                    <a:srgbClr val="FF0000"/>
                  </a:solidFill>
                  <a:latin typeface="Arial" charset="0"/>
                  <a:cs typeface="Arial" charset="0"/>
                </a:rPr>
                <a:t> çıktı</a:t>
              </a:r>
            </a:p>
            <a:p>
              <a:pPr eaLnBrk="1" hangingPunct="1"/>
              <a:r>
                <a:rPr lang="tr-TR" altLang="tr-TR">
                  <a:latin typeface="Arial" charset="0"/>
                  <a:cs typeface="Arial" charset="0"/>
                </a:rPr>
                <a:t>kullanıcıya gönderilir.</a:t>
              </a:r>
            </a:p>
          </p:txBody>
        </p:sp>
      </p:grpSp>
    </p:spTree>
    <p:extLst>
      <p:ext uri="{BB962C8B-B14F-4D97-AF65-F5344CB8AC3E}">
        <p14:creationId xmlns:p14="http://schemas.microsoft.com/office/powerpoint/2010/main" val="5824484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pPr defTabSz="914400"/>
            <a:endParaRPr>
              <a:solidFill>
                <a:prstClr val="black"/>
              </a:solidFill>
            </a:endParaRPr>
          </a:p>
        </p:txBody>
      </p:sp>
      <p:sp>
        <p:nvSpPr>
          <p:cNvPr id="13" name="object 13"/>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solidFill>
            <a:srgbClr val="FFFFFF"/>
          </a:solidFill>
        </p:spPr>
        <p:txBody>
          <a:bodyPr wrap="square" lIns="0" tIns="0" rIns="0" bIns="0" rtlCol="0">
            <a:noAutofit/>
          </a:bodyPr>
          <a:lstStyle/>
          <a:p>
            <a:pPr defTabSz="914400"/>
            <a:endParaRPr>
              <a:solidFill>
                <a:prstClr val="black"/>
              </a:solidFill>
            </a:endParaRPr>
          </a:p>
        </p:txBody>
      </p:sp>
      <p:sp>
        <p:nvSpPr>
          <p:cNvPr id="14" name="object 14"/>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ln w="6350">
            <a:solidFill>
              <a:srgbClr val="000000"/>
            </a:solidFill>
          </a:ln>
        </p:spPr>
        <p:txBody>
          <a:bodyPr wrap="square" lIns="0" tIns="0" rIns="0" bIns="0" rtlCol="0">
            <a:noAutofit/>
          </a:bodyPr>
          <a:lstStyle/>
          <a:p>
            <a:pPr defTabSz="914400"/>
            <a:endParaRPr>
              <a:solidFill>
                <a:prstClr val="black"/>
              </a:solidFill>
            </a:endParaRPr>
          </a:p>
        </p:txBody>
      </p:sp>
      <p:sp>
        <p:nvSpPr>
          <p:cNvPr id="18" name="object 18"/>
          <p:cNvSpPr/>
          <p:nvPr/>
        </p:nvSpPr>
        <p:spPr>
          <a:xfrm>
            <a:off x="3143250" y="2000250"/>
            <a:ext cx="2857500" cy="2857500"/>
          </a:xfrm>
          <a:prstGeom prst="rect">
            <a:avLst/>
          </a:prstGeom>
          <a:blipFill>
            <a:blip r:embed="rId3" cstate="print"/>
            <a:stretch>
              <a:fillRect/>
            </a:stretch>
          </a:blipFill>
        </p:spPr>
        <p:txBody>
          <a:bodyPr wrap="square" lIns="0" tIns="0" rIns="0" bIns="0" rtlCol="0">
            <a:noAutofit/>
          </a:bodyPr>
          <a:lstStyle/>
          <a:p>
            <a:pPr defTabSz="914400"/>
            <a:endParaRPr>
              <a:solidFill>
                <a:prstClr val="black"/>
              </a:solidFill>
            </a:endParaRPr>
          </a:p>
        </p:txBody>
      </p:sp>
      <p:sp>
        <p:nvSpPr>
          <p:cNvPr id="19" name="object 19"/>
          <p:cNvSpPr/>
          <p:nvPr/>
        </p:nvSpPr>
        <p:spPr>
          <a:xfrm>
            <a:off x="3143250" y="1484731"/>
            <a:ext cx="5393944" cy="4152010"/>
          </a:xfrm>
          <a:prstGeom prst="rect">
            <a:avLst/>
          </a:prstGeom>
          <a:blipFill>
            <a:blip r:embed="rId4" cstate="print"/>
            <a:stretch>
              <a:fillRect/>
            </a:stretch>
          </a:blipFill>
        </p:spPr>
        <p:txBody>
          <a:bodyPr wrap="square" lIns="0" tIns="0" rIns="0" bIns="0" rtlCol="0">
            <a:noAutofit/>
          </a:bodyPr>
          <a:lstStyle/>
          <a:p>
            <a:pPr defTabSz="914400"/>
            <a:endParaRPr>
              <a:solidFill>
                <a:prstClr val="black"/>
              </a:solidFill>
            </a:endParaRPr>
          </a:p>
        </p:txBody>
      </p:sp>
      <p:sp>
        <p:nvSpPr>
          <p:cNvPr id="20" name="object 20"/>
          <p:cNvSpPr/>
          <p:nvPr/>
        </p:nvSpPr>
        <p:spPr>
          <a:xfrm>
            <a:off x="539546" y="2348865"/>
            <a:ext cx="2587371" cy="2737993"/>
          </a:xfrm>
          <a:prstGeom prst="rect">
            <a:avLst/>
          </a:prstGeom>
          <a:blipFill>
            <a:blip r:embed="rId5" cstate="print"/>
            <a:stretch>
              <a:fillRect/>
            </a:stretch>
          </a:blipFill>
        </p:spPr>
        <p:txBody>
          <a:bodyPr wrap="square" lIns="0" tIns="0" rIns="0" bIns="0" rtlCol="0">
            <a:noAutofit/>
          </a:bodyPr>
          <a:lstStyle/>
          <a:p>
            <a:pPr defTabSz="914400"/>
            <a:endParaRPr>
              <a:solidFill>
                <a:prstClr val="black"/>
              </a:solidFill>
            </a:endParaRPr>
          </a:p>
        </p:txBody>
      </p:sp>
      <p:sp>
        <p:nvSpPr>
          <p:cNvPr id="8" name="object 8"/>
          <p:cNvSpPr txBox="1"/>
          <p:nvPr/>
        </p:nvSpPr>
        <p:spPr>
          <a:xfrm>
            <a:off x="457200" y="0"/>
            <a:ext cx="4104004"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6" name="object 6"/>
          <p:cNvSpPr txBox="1"/>
          <p:nvPr/>
        </p:nvSpPr>
        <p:spPr>
          <a:xfrm>
            <a:off x="8240267" y="0"/>
            <a:ext cx="446532"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5" name="object 5"/>
          <p:cNvSpPr txBox="1"/>
          <p:nvPr/>
        </p:nvSpPr>
        <p:spPr>
          <a:xfrm>
            <a:off x="457200" y="333476"/>
            <a:ext cx="4104004"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4" name="object 4"/>
          <p:cNvSpPr txBox="1"/>
          <p:nvPr/>
        </p:nvSpPr>
        <p:spPr>
          <a:xfrm>
            <a:off x="4561205" y="333476"/>
            <a:ext cx="3679062"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3" name="object 3"/>
          <p:cNvSpPr txBox="1"/>
          <p:nvPr/>
        </p:nvSpPr>
        <p:spPr>
          <a:xfrm>
            <a:off x="8240267" y="333476"/>
            <a:ext cx="446532"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2" name="object 2"/>
          <p:cNvSpPr txBox="1"/>
          <p:nvPr/>
        </p:nvSpPr>
        <p:spPr>
          <a:xfrm>
            <a:off x="457200" y="677672"/>
            <a:ext cx="8229600" cy="5841466"/>
          </a:xfrm>
          <a:prstGeom prst="rect">
            <a:avLst/>
          </a:prstGeom>
        </p:spPr>
        <p:txBody>
          <a:bodyPr wrap="square" lIns="0" tIns="0" rIns="0" bIns="0" rtlCol="0">
            <a:noAutofit/>
          </a:bodyPr>
          <a:lstStyle/>
          <a:p>
            <a:pPr defTabSz="914400">
              <a:lnSpc>
                <a:spcPts val="1100"/>
              </a:lnSpc>
              <a:spcBef>
                <a:spcPts val="32"/>
              </a:spcBef>
            </a:pPr>
            <a:endParaRPr sz="1100" dirty="0">
              <a:solidFill>
                <a:prstClr val="black"/>
              </a:solidFill>
            </a:endParaRPr>
          </a:p>
          <a:p>
            <a:pPr marL="462076" defTabSz="914400">
              <a:lnSpc>
                <a:spcPct val="101725"/>
              </a:lnSpc>
            </a:pPr>
            <a:r>
              <a:rPr sz="4000" dirty="0" smtClean="0">
                <a:solidFill>
                  <a:srgbClr val="619DD1"/>
                </a:solidFill>
                <a:cs typeface="Calibri"/>
              </a:rPr>
              <a:t>Wind</a:t>
            </a:r>
            <a:r>
              <a:rPr sz="4000" spc="-14" dirty="0" smtClean="0">
                <a:solidFill>
                  <a:srgbClr val="619DD1"/>
                </a:solidFill>
                <a:cs typeface="Calibri"/>
              </a:rPr>
              <a:t>o</a:t>
            </a:r>
            <a:r>
              <a:rPr sz="4000" spc="-34" dirty="0" smtClean="0">
                <a:solidFill>
                  <a:srgbClr val="619DD1"/>
                </a:solidFill>
                <a:cs typeface="Calibri"/>
              </a:rPr>
              <a:t>w</a:t>
            </a:r>
            <a:r>
              <a:rPr sz="4000" dirty="0" smtClean="0">
                <a:solidFill>
                  <a:srgbClr val="619DD1"/>
                </a:solidFill>
                <a:cs typeface="Calibri"/>
              </a:rPr>
              <a:t>s</a:t>
            </a:r>
            <a:r>
              <a:rPr sz="4000" spc="-108" dirty="0" smtClean="0">
                <a:solidFill>
                  <a:srgbClr val="619DD1"/>
                </a:solidFill>
                <a:cs typeface="Calibri"/>
              </a:rPr>
              <a:t> </a:t>
            </a:r>
            <a:r>
              <a:rPr sz="4000" dirty="0" smtClean="0">
                <a:solidFill>
                  <a:srgbClr val="619DD1"/>
                </a:solidFill>
                <a:cs typeface="Calibri"/>
              </a:rPr>
              <a:t>8</a:t>
            </a:r>
            <a:endParaRPr sz="4000" dirty="0">
              <a:solidFill>
                <a:prstClr val="black"/>
              </a:solidFill>
              <a:cs typeface="Calibri"/>
            </a:endParaRPr>
          </a:p>
        </p:txBody>
      </p:sp>
    </p:spTree>
    <p:extLst>
      <p:ext uri="{BB962C8B-B14F-4D97-AF65-F5344CB8AC3E}">
        <p14:creationId xmlns:p14="http://schemas.microsoft.com/office/powerpoint/2010/main" val="485906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pPr defTabSz="914400"/>
            <a:endParaRPr>
              <a:solidFill>
                <a:prstClr val="black"/>
              </a:solidFill>
            </a:endParaRPr>
          </a:p>
        </p:txBody>
      </p:sp>
      <p:sp>
        <p:nvSpPr>
          <p:cNvPr id="13" name="object 13"/>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solidFill>
            <a:srgbClr val="FFFFFF"/>
          </a:solidFill>
        </p:spPr>
        <p:txBody>
          <a:bodyPr wrap="square" lIns="0" tIns="0" rIns="0" bIns="0" rtlCol="0">
            <a:noAutofit/>
          </a:bodyPr>
          <a:lstStyle/>
          <a:p>
            <a:pPr defTabSz="914400"/>
            <a:endParaRPr>
              <a:solidFill>
                <a:prstClr val="black"/>
              </a:solidFill>
            </a:endParaRPr>
          </a:p>
        </p:txBody>
      </p:sp>
      <p:sp>
        <p:nvSpPr>
          <p:cNvPr id="14" name="object 14"/>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ln w="6350">
            <a:solidFill>
              <a:srgbClr val="000000"/>
            </a:solidFill>
          </a:ln>
        </p:spPr>
        <p:txBody>
          <a:bodyPr wrap="square" lIns="0" tIns="0" rIns="0" bIns="0" rtlCol="0">
            <a:noAutofit/>
          </a:bodyPr>
          <a:lstStyle/>
          <a:p>
            <a:pPr defTabSz="914400"/>
            <a:endParaRPr>
              <a:solidFill>
                <a:prstClr val="black"/>
              </a:solidFill>
            </a:endParaRPr>
          </a:p>
        </p:txBody>
      </p:sp>
      <p:sp>
        <p:nvSpPr>
          <p:cNvPr id="8" name="object 8"/>
          <p:cNvSpPr txBox="1"/>
          <p:nvPr/>
        </p:nvSpPr>
        <p:spPr>
          <a:xfrm>
            <a:off x="457200" y="0"/>
            <a:ext cx="4104004"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6" name="object 6"/>
          <p:cNvSpPr txBox="1"/>
          <p:nvPr/>
        </p:nvSpPr>
        <p:spPr>
          <a:xfrm>
            <a:off x="8240267" y="0"/>
            <a:ext cx="446532"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5" name="object 5"/>
          <p:cNvSpPr txBox="1"/>
          <p:nvPr/>
        </p:nvSpPr>
        <p:spPr>
          <a:xfrm>
            <a:off x="457200" y="333476"/>
            <a:ext cx="4104004"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4" name="object 4"/>
          <p:cNvSpPr txBox="1"/>
          <p:nvPr/>
        </p:nvSpPr>
        <p:spPr>
          <a:xfrm>
            <a:off x="4561205" y="333476"/>
            <a:ext cx="3679062"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3" name="object 3"/>
          <p:cNvSpPr txBox="1"/>
          <p:nvPr/>
        </p:nvSpPr>
        <p:spPr>
          <a:xfrm>
            <a:off x="8240267" y="333476"/>
            <a:ext cx="446532"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2" name="object 2"/>
          <p:cNvSpPr txBox="1"/>
          <p:nvPr/>
        </p:nvSpPr>
        <p:spPr>
          <a:xfrm>
            <a:off x="457200" y="677672"/>
            <a:ext cx="8229600" cy="5841466"/>
          </a:xfrm>
          <a:prstGeom prst="rect">
            <a:avLst/>
          </a:prstGeom>
        </p:spPr>
        <p:txBody>
          <a:bodyPr wrap="square" lIns="0" tIns="0" rIns="0" bIns="0" rtlCol="0">
            <a:noAutofit/>
          </a:bodyPr>
          <a:lstStyle/>
          <a:p>
            <a:pPr defTabSz="914400">
              <a:lnSpc>
                <a:spcPts val="1100"/>
              </a:lnSpc>
              <a:spcBef>
                <a:spcPts val="32"/>
              </a:spcBef>
            </a:pPr>
            <a:endParaRPr sz="1100" dirty="0">
              <a:solidFill>
                <a:prstClr val="black"/>
              </a:solidFill>
            </a:endParaRPr>
          </a:p>
          <a:p>
            <a:pPr marL="462076" defTabSz="914400">
              <a:lnSpc>
                <a:spcPct val="101725"/>
              </a:lnSpc>
            </a:pPr>
            <a:r>
              <a:rPr sz="4000" dirty="0" smtClean="0">
                <a:solidFill>
                  <a:srgbClr val="619DD1"/>
                </a:solidFill>
                <a:cs typeface="Calibri"/>
              </a:rPr>
              <a:t>Wind</a:t>
            </a:r>
            <a:r>
              <a:rPr sz="4000" spc="-14" dirty="0" smtClean="0">
                <a:solidFill>
                  <a:srgbClr val="619DD1"/>
                </a:solidFill>
                <a:cs typeface="Calibri"/>
              </a:rPr>
              <a:t>o</a:t>
            </a:r>
            <a:r>
              <a:rPr sz="4000" spc="-34" dirty="0" smtClean="0">
                <a:solidFill>
                  <a:srgbClr val="619DD1"/>
                </a:solidFill>
                <a:cs typeface="Calibri"/>
              </a:rPr>
              <a:t>w</a:t>
            </a:r>
            <a:r>
              <a:rPr sz="4000" dirty="0" smtClean="0">
                <a:solidFill>
                  <a:srgbClr val="619DD1"/>
                </a:solidFill>
                <a:cs typeface="Calibri"/>
              </a:rPr>
              <a:t>s</a:t>
            </a:r>
            <a:r>
              <a:rPr sz="4000" spc="-108" dirty="0" smtClean="0">
                <a:solidFill>
                  <a:srgbClr val="619DD1"/>
                </a:solidFill>
                <a:cs typeface="Calibri"/>
              </a:rPr>
              <a:t> </a:t>
            </a:r>
            <a:r>
              <a:rPr lang="tr-TR" sz="4000" dirty="0" smtClean="0">
                <a:solidFill>
                  <a:srgbClr val="619DD1"/>
                </a:solidFill>
                <a:cs typeface="Calibri"/>
              </a:rPr>
              <a:t>10</a:t>
            </a:r>
            <a:endParaRPr sz="4000" dirty="0">
              <a:solidFill>
                <a:prstClr val="black"/>
              </a:solidFill>
              <a:cs typeface="Calibri"/>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805" y="1547446"/>
            <a:ext cx="6808763" cy="4839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3467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1998" y="2601445"/>
            <a:ext cx="3926542" cy="3497486"/>
          </a:xfrm>
          <a:effectLst/>
        </p:spPr>
        <p:txBody>
          <a:bodyPr>
            <a:normAutofit/>
          </a:bodyPr>
          <a:lstStyle/>
          <a:p>
            <a:r>
              <a:rPr lang="tr-TR" sz="2400" b="1" dirty="0" smtClean="0">
                <a:solidFill>
                  <a:schemeClr val="bg1"/>
                </a:solidFill>
              </a:rPr>
              <a:t>Microsoft</a:t>
            </a:r>
            <a:r>
              <a:rPr lang="tr-TR" sz="2400" dirty="0" smtClean="0">
                <a:solidFill>
                  <a:schemeClr val="bg1"/>
                </a:solidFill>
              </a:rPr>
              <a:t>’un akıllı telefonlar ve tabletler için ürettiği işletim sistemidir.</a:t>
            </a:r>
            <a:endParaRPr lang="tr-TR" sz="2400" dirty="0">
              <a:solidFill>
                <a:schemeClr val="bg1"/>
              </a:solidFill>
            </a:endParaRPr>
          </a:p>
        </p:txBody>
      </p:sp>
      <p:pic>
        <p:nvPicPr>
          <p:cNvPr id="11266" name="Picture 2" descr="http://itknowledgeexchange.techtarget.com/vendor-talk/files/2013/03/windows_phon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412" r="5691"/>
          <a:stretch/>
        </p:blipFill>
        <p:spPr bwMode="auto">
          <a:xfrm>
            <a:off x="8238" y="1738184"/>
            <a:ext cx="3822357" cy="5111578"/>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2460024" y="566665"/>
            <a:ext cx="6377940" cy="1293028"/>
          </a:xfrm>
        </p:spPr>
        <p:txBody>
          <a:bodyPr/>
          <a:lstStyle/>
          <a:p>
            <a:r>
              <a:rPr lang="tr-TR" dirty="0" smtClean="0">
                <a:solidFill>
                  <a:srgbClr val="F25321"/>
                </a:solidFill>
              </a:rPr>
              <a:t>Windows İşletim Sistemi</a:t>
            </a:r>
            <a:endParaRPr lang="tr-TR" dirty="0">
              <a:solidFill>
                <a:srgbClr val="F25321"/>
              </a:solidFill>
            </a:endParaRPr>
          </a:p>
        </p:txBody>
      </p:sp>
    </p:spTree>
    <p:extLst>
      <p:ext uri="{BB962C8B-B14F-4D97-AF65-F5344CB8AC3E}">
        <p14:creationId xmlns:p14="http://schemas.microsoft.com/office/powerpoint/2010/main" val="21181754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 calcmode="lin" valueType="num">
                                      <p:cBhvr>
                                        <p:cTn id="14" dur="500" fill="hold"/>
                                        <p:tgtEl>
                                          <p:spTgt spid="11266"/>
                                        </p:tgtEl>
                                        <p:attrNameLst>
                                          <p:attrName>ppt_w</p:attrName>
                                        </p:attrNameLst>
                                      </p:cBhvr>
                                      <p:tavLst>
                                        <p:tav tm="0">
                                          <p:val>
                                            <p:fltVal val="0"/>
                                          </p:val>
                                        </p:tav>
                                        <p:tav tm="100000">
                                          <p:val>
                                            <p:strVal val="#ppt_w"/>
                                          </p:val>
                                        </p:tav>
                                      </p:tavLst>
                                    </p:anim>
                                    <p:anim calcmode="lin" valueType="num">
                                      <p:cBhvr>
                                        <p:cTn id="15" dur="500" fill="hold"/>
                                        <p:tgtEl>
                                          <p:spTgt spid="11266"/>
                                        </p:tgtEl>
                                        <p:attrNameLst>
                                          <p:attrName>ppt_h</p:attrName>
                                        </p:attrNameLst>
                                      </p:cBhvr>
                                      <p:tavLst>
                                        <p:tav tm="0">
                                          <p:val>
                                            <p:fltVal val="0"/>
                                          </p:val>
                                        </p:tav>
                                        <p:tav tm="100000">
                                          <p:val>
                                            <p:strVal val="#ppt_h"/>
                                          </p:val>
                                        </p:tav>
                                      </p:tavLst>
                                    </p:anim>
                                    <p:animEffect transition="in" filter="fade">
                                      <p:cBhvr>
                                        <p:cTn id="16" dur="500"/>
                                        <p:tgtEl>
                                          <p:spTgt spid="1126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pPr defTabSz="914400"/>
            <a:endParaRPr>
              <a:solidFill>
                <a:prstClr val="black"/>
              </a:solidFill>
            </a:endParaRPr>
          </a:p>
        </p:txBody>
      </p:sp>
      <p:sp>
        <p:nvSpPr>
          <p:cNvPr id="13" name="object 13"/>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solidFill>
            <a:srgbClr val="FFFFFF"/>
          </a:solidFill>
        </p:spPr>
        <p:txBody>
          <a:bodyPr wrap="square" lIns="0" tIns="0" rIns="0" bIns="0" rtlCol="0">
            <a:noAutofit/>
          </a:bodyPr>
          <a:lstStyle/>
          <a:p>
            <a:pPr defTabSz="914400"/>
            <a:endParaRPr>
              <a:solidFill>
                <a:prstClr val="black"/>
              </a:solidFill>
            </a:endParaRPr>
          </a:p>
        </p:txBody>
      </p:sp>
      <p:sp>
        <p:nvSpPr>
          <p:cNvPr id="14" name="object 14"/>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ln w="6350">
            <a:solidFill>
              <a:srgbClr val="000000"/>
            </a:solidFill>
          </a:ln>
        </p:spPr>
        <p:txBody>
          <a:bodyPr wrap="square" lIns="0" tIns="0" rIns="0" bIns="0" rtlCol="0">
            <a:noAutofit/>
          </a:bodyPr>
          <a:lstStyle/>
          <a:p>
            <a:pPr defTabSz="914400"/>
            <a:endParaRPr>
              <a:solidFill>
                <a:prstClr val="black"/>
              </a:solidFill>
            </a:endParaRPr>
          </a:p>
        </p:txBody>
      </p:sp>
      <p:sp>
        <p:nvSpPr>
          <p:cNvPr id="18" name="object 18"/>
          <p:cNvSpPr/>
          <p:nvPr/>
        </p:nvSpPr>
        <p:spPr>
          <a:xfrm>
            <a:off x="6292469" y="3717061"/>
            <a:ext cx="2045334" cy="1225016"/>
          </a:xfrm>
          <a:prstGeom prst="rect">
            <a:avLst/>
          </a:prstGeom>
          <a:blipFill>
            <a:blip r:embed="rId3" cstate="print"/>
            <a:stretch>
              <a:fillRect/>
            </a:stretch>
          </a:blipFill>
        </p:spPr>
        <p:txBody>
          <a:bodyPr wrap="square" lIns="0" tIns="0" rIns="0" bIns="0" rtlCol="0">
            <a:noAutofit/>
          </a:bodyPr>
          <a:lstStyle/>
          <a:p>
            <a:pPr defTabSz="914400"/>
            <a:endParaRPr>
              <a:solidFill>
                <a:prstClr val="black"/>
              </a:solidFill>
            </a:endParaRPr>
          </a:p>
        </p:txBody>
      </p:sp>
      <p:sp>
        <p:nvSpPr>
          <p:cNvPr id="19" name="object 19"/>
          <p:cNvSpPr/>
          <p:nvPr/>
        </p:nvSpPr>
        <p:spPr>
          <a:xfrm>
            <a:off x="1403604" y="3285998"/>
            <a:ext cx="4494276" cy="2800477"/>
          </a:xfrm>
          <a:prstGeom prst="rect">
            <a:avLst/>
          </a:prstGeom>
          <a:blipFill>
            <a:blip r:embed="rId4" cstate="print"/>
            <a:stretch>
              <a:fillRect/>
            </a:stretch>
          </a:blipFill>
        </p:spPr>
        <p:txBody>
          <a:bodyPr wrap="square" lIns="0" tIns="0" rIns="0" bIns="0" rtlCol="0">
            <a:noAutofit/>
          </a:bodyPr>
          <a:lstStyle/>
          <a:p>
            <a:pPr defTabSz="914400"/>
            <a:endParaRPr>
              <a:solidFill>
                <a:prstClr val="black"/>
              </a:solidFill>
            </a:endParaRPr>
          </a:p>
        </p:txBody>
      </p:sp>
      <p:sp>
        <p:nvSpPr>
          <p:cNvPr id="8" name="object 8"/>
          <p:cNvSpPr txBox="1"/>
          <p:nvPr/>
        </p:nvSpPr>
        <p:spPr>
          <a:xfrm>
            <a:off x="457200" y="0"/>
            <a:ext cx="4104004"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6" name="object 6"/>
          <p:cNvSpPr txBox="1"/>
          <p:nvPr/>
        </p:nvSpPr>
        <p:spPr>
          <a:xfrm>
            <a:off x="8240267" y="0"/>
            <a:ext cx="446532"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5" name="object 5"/>
          <p:cNvSpPr txBox="1"/>
          <p:nvPr/>
        </p:nvSpPr>
        <p:spPr>
          <a:xfrm>
            <a:off x="457200" y="333476"/>
            <a:ext cx="4104004"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3" name="object 3"/>
          <p:cNvSpPr txBox="1"/>
          <p:nvPr/>
        </p:nvSpPr>
        <p:spPr>
          <a:xfrm>
            <a:off x="8240267" y="333476"/>
            <a:ext cx="446532"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2" name="object 2"/>
          <p:cNvSpPr txBox="1"/>
          <p:nvPr/>
        </p:nvSpPr>
        <p:spPr>
          <a:xfrm>
            <a:off x="457200" y="677672"/>
            <a:ext cx="8229600" cy="5841466"/>
          </a:xfrm>
          <a:prstGeom prst="rect">
            <a:avLst/>
          </a:prstGeom>
        </p:spPr>
        <p:txBody>
          <a:bodyPr wrap="square" lIns="0" tIns="0" rIns="0" bIns="0" rtlCol="0">
            <a:noAutofit/>
          </a:bodyPr>
          <a:lstStyle/>
          <a:p>
            <a:pPr defTabSz="914400">
              <a:lnSpc>
                <a:spcPts val="1100"/>
              </a:lnSpc>
              <a:spcBef>
                <a:spcPts val="32"/>
              </a:spcBef>
            </a:pPr>
            <a:endParaRPr sz="1100" dirty="0">
              <a:solidFill>
                <a:prstClr val="black"/>
              </a:solidFill>
            </a:endParaRPr>
          </a:p>
          <a:p>
            <a:pPr marL="462076" defTabSz="914400">
              <a:lnSpc>
                <a:spcPct val="101725"/>
              </a:lnSpc>
            </a:pPr>
            <a:r>
              <a:rPr sz="4000" dirty="0" smtClean="0">
                <a:solidFill>
                  <a:srgbClr val="619DD1"/>
                </a:solidFill>
                <a:cs typeface="Calibri"/>
              </a:rPr>
              <a:t>Apple</a:t>
            </a:r>
            <a:r>
              <a:rPr sz="4000" spc="-9" dirty="0" smtClean="0">
                <a:solidFill>
                  <a:srgbClr val="619DD1"/>
                </a:solidFill>
                <a:cs typeface="Calibri"/>
              </a:rPr>
              <a:t> </a:t>
            </a:r>
            <a:r>
              <a:rPr sz="4000" dirty="0" smtClean="0">
                <a:solidFill>
                  <a:srgbClr val="619DD1"/>
                </a:solidFill>
                <a:cs typeface="Calibri"/>
              </a:rPr>
              <a:t>OS</a:t>
            </a:r>
            <a:r>
              <a:rPr sz="4000" spc="-44" dirty="0" smtClean="0">
                <a:solidFill>
                  <a:srgbClr val="619DD1"/>
                </a:solidFill>
                <a:cs typeface="Calibri"/>
              </a:rPr>
              <a:t> </a:t>
            </a:r>
            <a:r>
              <a:rPr sz="4000" dirty="0" smtClean="0">
                <a:solidFill>
                  <a:srgbClr val="619DD1"/>
                </a:solidFill>
                <a:cs typeface="Calibri"/>
              </a:rPr>
              <a:t>X</a:t>
            </a:r>
            <a:r>
              <a:rPr sz="4000" spc="-20" dirty="0" smtClean="0">
                <a:solidFill>
                  <a:srgbClr val="619DD1"/>
                </a:solidFill>
                <a:cs typeface="Calibri"/>
              </a:rPr>
              <a:t> </a:t>
            </a:r>
            <a:r>
              <a:rPr sz="4000" spc="4" dirty="0" smtClean="0">
                <a:solidFill>
                  <a:srgbClr val="619DD1"/>
                </a:solidFill>
                <a:cs typeface="Calibri"/>
              </a:rPr>
              <a:t>(</a:t>
            </a:r>
            <a:r>
              <a:rPr sz="4000" dirty="0" smtClean="0">
                <a:solidFill>
                  <a:srgbClr val="619DD1"/>
                </a:solidFill>
                <a:cs typeface="Calibri"/>
              </a:rPr>
              <a:t>MacO</a:t>
            </a:r>
            <a:r>
              <a:rPr sz="4000" spc="9" dirty="0" smtClean="0">
                <a:solidFill>
                  <a:srgbClr val="619DD1"/>
                </a:solidFill>
                <a:cs typeface="Calibri"/>
              </a:rPr>
              <a:t>S</a:t>
            </a:r>
            <a:r>
              <a:rPr sz="4000" dirty="0" smtClean="0">
                <a:solidFill>
                  <a:srgbClr val="619DD1"/>
                </a:solidFill>
                <a:cs typeface="Calibri"/>
              </a:rPr>
              <a:t>)</a:t>
            </a:r>
            <a:endParaRPr sz="4000" dirty="0">
              <a:solidFill>
                <a:prstClr val="black"/>
              </a:solidFill>
              <a:cs typeface="Calibri"/>
            </a:endParaRPr>
          </a:p>
          <a:p>
            <a:pPr marL="804976" marR="332368" indent="-274319" algn="just" defTabSz="914400">
              <a:lnSpc>
                <a:spcPct val="99995"/>
              </a:lnSpc>
              <a:spcBef>
                <a:spcPts val="1268"/>
              </a:spcBef>
            </a:pPr>
            <a:r>
              <a:rPr dirty="0" smtClean="0">
                <a:solidFill>
                  <a:srgbClr val="619DD1"/>
                </a:solidFill>
                <a:latin typeface="Wingdings 2"/>
                <a:cs typeface="Wingdings 2"/>
              </a:rPr>
              <a:t></a:t>
            </a:r>
            <a:r>
              <a:rPr dirty="0" smtClean="0">
                <a:solidFill>
                  <a:srgbClr val="619DD1"/>
                </a:solidFill>
                <a:latin typeface="Times New Roman"/>
                <a:cs typeface="Times New Roman"/>
              </a:rPr>
              <a:t> </a:t>
            </a:r>
            <a:r>
              <a:rPr sz="2400" dirty="0" smtClean="0">
                <a:solidFill>
                  <a:srgbClr val="232852"/>
                </a:solidFill>
                <a:cs typeface="Calibri"/>
              </a:rPr>
              <a:t>Apple   </a:t>
            </a:r>
            <a:r>
              <a:rPr sz="2400" spc="109" dirty="0" smtClean="0">
                <a:solidFill>
                  <a:srgbClr val="232852"/>
                </a:solidFill>
                <a:cs typeface="Calibri"/>
              </a:rPr>
              <a:t> </a:t>
            </a:r>
            <a:r>
              <a:rPr sz="2400" dirty="0" smtClean="0">
                <a:solidFill>
                  <a:srgbClr val="232852"/>
                </a:solidFill>
                <a:cs typeface="Calibri"/>
              </a:rPr>
              <a:t>fir</a:t>
            </a:r>
            <a:r>
              <a:rPr sz="2400" spc="-4" dirty="0" smtClean="0">
                <a:solidFill>
                  <a:srgbClr val="232852"/>
                </a:solidFill>
                <a:cs typeface="Calibri"/>
              </a:rPr>
              <a:t>m</a:t>
            </a:r>
            <a:r>
              <a:rPr sz="2400" dirty="0" smtClean="0">
                <a:solidFill>
                  <a:srgbClr val="232852"/>
                </a:solidFill>
                <a:cs typeface="Calibri"/>
              </a:rPr>
              <a:t>ası   </a:t>
            </a:r>
            <a:r>
              <a:rPr sz="2400" spc="95" dirty="0" smtClean="0">
                <a:solidFill>
                  <a:srgbClr val="232852"/>
                </a:solidFill>
                <a:cs typeface="Calibri"/>
              </a:rPr>
              <a:t> </a:t>
            </a:r>
            <a:r>
              <a:rPr sz="2400" spc="-25" dirty="0" smtClean="0">
                <a:solidFill>
                  <a:srgbClr val="232852"/>
                </a:solidFill>
                <a:cs typeface="Calibri"/>
              </a:rPr>
              <a:t>t</a:t>
            </a:r>
            <a:r>
              <a:rPr sz="2400" spc="-9" dirty="0" smtClean="0">
                <a:solidFill>
                  <a:srgbClr val="232852"/>
                </a:solidFill>
                <a:cs typeface="Calibri"/>
              </a:rPr>
              <a:t>a</a:t>
            </a:r>
            <a:r>
              <a:rPr sz="2400" spc="-44" dirty="0" smtClean="0">
                <a:solidFill>
                  <a:srgbClr val="232852"/>
                </a:solidFill>
                <a:cs typeface="Calibri"/>
              </a:rPr>
              <a:t>r</a:t>
            </a:r>
            <a:r>
              <a:rPr sz="2400" spc="-9" dirty="0" smtClean="0">
                <a:solidFill>
                  <a:srgbClr val="232852"/>
                </a:solidFill>
                <a:cs typeface="Calibri"/>
              </a:rPr>
              <a:t>a</a:t>
            </a:r>
            <a:r>
              <a:rPr sz="2400" dirty="0" smtClean="0">
                <a:solidFill>
                  <a:srgbClr val="232852"/>
                </a:solidFill>
                <a:cs typeface="Calibri"/>
              </a:rPr>
              <a:t>fından   </a:t>
            </a:r>
            <a:r>
              <a:rPr sz="2400" spc="99" dirty="0" smtClean="0">
                <a:solidFill>
                  <a:srgbClr val="232852"/>
                </a:solidFill>
                <a:cs typeface="Calibri"/>
              </a:rPr>
              <a:t> </a:t>
            </a:r>
            <a:r>
              <a:rPr sz="2400" dirty="0" smtClean="0">
                <a:solidFill>
                  <a:srgbClr val="232852"/>
                </a:solidFill>
                <a:cs typeface="Calibri"/>
              </a:rPr>
              <a:t>pi</a:t>
            </a:r>
            <a:r>
              <a:rPr sz="2400" spc="-29" dirty="0" smtClean="0">
                <a:solidFill>
                  <a:srgbClr val="232852"/>
                </a:solidFill>
                <a:cs typeface="Calibri"/>
              </a:rPr>
              <a:t>y</a:t>
            </a:r>
            <a:r>
              <a:rPr sz="2400" dirty="0" smtClean="0">
                <a:solidFill>
                  <a:srgbClr val="232852"/>
                </a:solidFill>
                <a:cs typeface="Calibri"/>
              </a:rPr>
              <a:t>as</a:t>
            </a:r>
            <a:r>
              <a:rPr sz="2400" spc="-44" dirty="0" smtClean="0">
                <a:solidFill>
                  <a:srgbClr val="232852"/>
                </a:solidFill>
                <a:cs typeface="Calibri"/>
              </a:rPr>
              <a:t>a</a:t>
            </a:r>
            <a:r>
              <a:rPr sz="2400" spc="-29" dirty="0" smtClean="0">
                <a:solidFill>
                  <a:srgbClr val="232852"/>
                </a:solidFill>
                <a:cs typeface="Calibri"/>
              </a:rPr>
              <a:t>y</a:t>
            </a:r>
            <a:r>
              <a:rPr sz="2400" dirty="0" smtClean="0">
                <a:solidFill>
                  <a:srgbClr val="232852"/>
                </a:solidFill>
                <a:cs typeface="Calibri"/>
              </a:rPr>
              <a:t>a   </a:t>
            </a:r>
            <a:r>
              <a:rPr sz="2400" spc="104" dirty="0" smtClean="0">
                <a:solidFill>
                  <a:srgbClr val="232852"/>
                </a:solidFill>
                <a:cs typeface="Calibri"/>
              </a:rPr>
              <a:t> </a:t>
            </a:r>
            <a:r>
              <a:rPr sz="2400" dirty="0" smtClean="0">
                <a:solidFill>
                  <a:srgbClr val="232852"/>
                </a:solidFill>
                <a:cs typeface="Calibri"/>
              </a:rPr>
              <a:t>sürülen   </a:t>
            </a:r>
            <a:r>
              <a:rPr sz="2400" spc="104" dirty="0" smtClean="0">
                <a:solidFill>
                  <a:srgbClr val="232852"/>
                </a:solidFill>
                <a:cs typeface="Calibri"/>
              </a:rPr>
              <a:t> </a:t>
            </a:r>
            <a:r>
              <a:rPr sz="2400" dirty="0" smtClean="0">
                <a:solidFill>
                  <a:srgbClr val="232852"/>
                </a:solidFill>
                <a:cs typeface="Calibri"/>
              </a:rPr>
              <a:t>Apple bilgis</a:t>
            </a:r>
            <a:r>
              <a:rPr sz="2400" spc="-50" dirty="0" smtClean="0">
                <a:solidFill>
                  <a:srgbClr val="232852"/>
                </a:solidFill>
                <a:cs typeface="Calibri"/>
              </a:rPr>
              <a:t>a</a:t>
            </a:r>
            <a:r>
              <a:rPr sz="2400" spc="-29" dirty="0" smtClean="0">
                <a:solidFill>
                  <a:srgbClr val="232852"/>
                </a:solidFill>
                <a:cs typeface="Calibri"/>
              </a:rPr>
              <a:t>y</a:t>
            </a:r>
            <a:r>
              <a:rPr sz="2400" dirty="0" smtClean="0">
                <a:solidFill>
                  <a:srgbClr val="232852"/>
                </a:solidFill>
                <a:cs typeface="Calibri"/>
              </a:rPr>
              <a:t>arlar</a:t>
            </a:r>
            <a:r>
              <a:rPr sz="2400" spc="-14" dirty="0" smtClean="0">
                <a:solidFill>
                  <a:srgbClr val="232852"/>
                </a:solidFill>
                <a:cs typeface="Calibri"/>
              </a:rPr>
              <a:t>ı</a:t>
            </a:r>
            <a:r>
              <a:rPr sz="2400" dirty="0" smtClean="0">
                <a:solidFill>
                  <a:srgbClr val="232852"/>
                </a:solidFill>
                <a:cs typeface="Calibri"/>
              </a:rPr>
              <a:t>nda</a:t>
            </a:r>
            <a:r>
              <a:rPr sz="2400" spc="4" dirty="0" smtClean="0">
                <a:solidFill>
                  <a:srgbClr val="232852"/>
                </a:solidFill>
                <a:cs typeface="Calibri"/>
              </a:rPr>
              <a:t> </a:t>
            </a:r>
            <a:r>
              <a:rPr sz="2400" spc="-19" dirty="0" smtClean="0">
                <a:solidFill>
                  <a:srgbClr val="232852"/>
                </a:solidFill>
                <a:cs typeface="Calibri"/>
              </a:rPr>
              <a:t>ç</a:t>
            </a:r>
            <a:r>
              <a:rPr sz="2400" dirty="0" smtClean="0">
                <a:solidFill>
                  <a:srgbClr val="232852"/>
                </a:solidFill>
                <a:cs typeface="Calibri"/>
              </a:rPr>
              <a:t>alışan</a:t>
            </a:r>
            <a:r>
              <a:rPr sz="2400" spc="4" dirty="0" smtClean="0">
                <a:solidFill>
                  <a:srgbClr val="232852"/>
                </a:solidFill>
                <a:cs typeface="Calibri"/>
              </a:rPr>
              <a:t> </a:t>
            </a:r>
            <a:r>
              <a:rPr sz="2400" dirty="0" smtClean="0">
                <a:solidFill>
                  <a:srgbClr val="232852"/>
                </a:solidFill>
                <a:cs typeface="Calibri"/>
              </a:rPr>
              <a:t>si</a:t>
            </a:r>
            <a:r>
              <a:rPr sz="2400" spc="-29" dirty="0" smtClean="0">
                <a:solidFill>
                  <a:srgbClr val="232852"/>
                </a:solidFill>
                <a:cs typeface="Calibri"/>
              </a:rPr>
              <a:t>s</a:t>
            </a:r>
            <a:r>
              <a:rPr sz="2400" spc="-25" dirty="0" smtClean="0">
                <a:solidFill>
                  <a:srgbClr val="232852"/>
                </a:solidFill>
                <a:cs typeface="Calibri"/>
              </a:rPr>
              <a:t>t</a:t>
            </a:r>
            <a:r>
              <a:rPr sz="2400" dirty="0" smtClean="0">
                <a:solidFill>
                  <a:srgbClr val="232852"/>
                </a:solidFill>
                <a:cs typeface="Calibri"/>
              </a:rPr>
              <a:t>em </a:t>
            </a:r>
            <a:r>
              <a:rPr sz="2400" spc="-29" dirty="0" smtClean="0">
                <a:solidFill>
                  <a:srgbClr val="232852"/>
                </a:solidFill>
                <a:cs typeface="Calibri"/>
              </a:rPr>
              <a:t>y</a:t>
            </a:r>
            <a:r>
              <a:rPr sz="2400" dirty="0" smtClean="0">
                <a:solidFill>
                  <a:srgbClr val="232852"/>
                </a:solidFill>
                <a:cs typeface="Calibri"/>
              </a:rPr>
              <a:t>az</a:t>
            </a:r>
            <a:r>
              <a:rPr sz="2400" spc="-9" dirty="0" smtClean="0">
                <a:solidFill>
                  <a:srgbClr val="232852"/>
                </a:solidFill>
                <a:cs typeface="Calibri"/>
              </a:rPr>
              <a:t>ı</a:t>
            </a:r>
            <a:r>
              <a:rPr sz="2400" dirty="0" smtClean="0">
                <a:solidFill>
                  <a:srgbClr val="232852"/>
                </a:solidFill>
                <a:cs typeface="Calibri"/>
              </a:rPr>
              <a:t>lımı</a:t>
            </a:r>
            <a:r>
              <a:rPr sz="2400" spc="4" dirty="0" smtClean="0">
                <a:solidFill>
                  <a:srgbClr val="232852"/>
                </a:solidFill>
                <a:cs typeface="Calibri"/>
              </a:rPr>
              <a:t> </a:t>
            </a:r>
            <a:r>
              <a:rPr sz="2400" dirty="0" smtClean="0">
                <a:solidFill>
                  <a:srgbClr val="232852"/>
                </a:solidFill>
                <a:cs typeface="Calibri"/>
              </a:rPr>
              <a:t>i</a:t>
            </a:r>
            <a:r>
              <a:rPr sz="2400" spc="-9" dirty="0" smtClean="0">
                <a:solidFill>
                  <a:srgbClr val="232852"/>
                </a:solidFill>
                <a:cs typeface="Calibri"/>
              </a:rPr>
              <a:t>l</a:t>
            </a:r>
            <a:r>
              <a:rPr sz="2400" dirty="0" smtClean="0">
                <a:solidFill>
                  <a:srgbClr val="232852"/>
                </a:solidFill>
                <a:cs typeface="Calibri"/>
              </a:rPr>
              <a:t>k ola</a:t>
            </a:r>
            <a:r>
              <a:rPr sz="2400" spc="-59" dirty="0" smtClean="0">
                <a:solidFill>
                  <a:srgbClr val="232852"/>
                </a:solidFill>
                <a:cs typeface="Calibri"/>
              </a:rPr>
              <a:t>r</a:t>
            </a:r>
            <a:r>
              <a:rPr sz="2400" dirty="0" smtClean="0">
                <a:solidFill>
                  <a:srgbClr val="232852"/>
                </a:solidFill>
                <a:cs typeface="Calibri"/>
              </a:rPr>
              <a:t>ak</a:t>
            </a:r>
            <a:r>
              <a:rPr sz="2400" spc="4" dirty="0" smtClean="0">
                <a:solidFill>
                  <a:srgbClr val="232852"/>
                </a:solidFill>
                <a:cs typeface="Calibri"/>
              </a:rPr>
              <a:t> </a:t>
            </a:r>
            <a:r>
              <a:rPr sz="2400" spc="-4" dirty="0" smtClean="0">
                <a:solidFill>
                  <a:srgbClr val="232852"/>
                </a:solidFill>
                <a:cs typeface="Calibri"/>
              </a:rPr>
              <a:t>1984 </a:t>
            </a:r>
            <a:r>
              <a:rPr sz="2400" dirty="0" smtClean="0">
                <a:solidFill>
                  <a:srgbClr val="232852"/>
                </a:solidFill>
                <a:cs typeface="Calibri"/>
              </a:rPr>
              <a:t>yılında</a:t>
            </a:r>
            <a:r>
              <a:rPr sz="2400" spc="-14" dirty="0" smtClean="0">
                <a:solidFill>
                  <a:srgbClr val="232852"/>
                </a:solidFill>
                <a:cs typeface="Calibri"/>
              </a:rPr>
              <a:t> </a:t>
            </a:r>
            <a:r>
              <a:rPr sz="2400" dirty="0" smtClean="0">
                <a:solidFill>
                  <a:srgbClr val="232852"/>
                </a:solidFill>
                <a:cs typeface="Calibri"/>
              </a:rPr>
              <a:t>orijinal</a:t>
            </a:r>
            <a:r>
              <a:rPr sz="2400" spc="-14" dirty="0" smtClean="0">
                <a:solidFill>
                  <a:srgbClr val="232852"/>
                </a:solidFill>
                <a:cs typeface="Calibri"/>
              </a:rPr>
              <a:t> </a:t>
            </a:r>
            <a:r>
              <a:rPr sz="2400" dirty="0" smtClean="0">
                <a:solidFill>
                  <a:srgbClr val="232852"/>
                </a:solidFill>
                <a:cs typeface="Calibri"/>
              </a:rPr>
              <a:t>Machi</a:t>
            </a:r>
            <a:r>
              <a:rPr sz="2400" spc="-25" dirty="0" smtClean="0">
                <a:solidFill>
                  <a:srgbClr val="232852"/>
                </a:solidFill>
                <a:cs typeface="Calibri"/>
              </a:rPr>
              <a:t>nt</a:t>
            </a:r>
            <a:r>
              <a:rPr sz="2400" dirty="0" smtClean="0">
                <a:solidFill>
                  <a:srgbClr val="232852"/>
                </a:solidFill>
                <a:cs typeface="Calibri"/>
              </a:rPr>
              <a:t>o</a:t>
            </a:r>
            <a:r>
              <a:rPr sz="2400" spc="-9" dirty="0" smtClean="0">
                <a:solidFill>
                  <a:srgbClr val="232852"/>
                </a:solidFill>
                <a:cs typeface="Calibri"/>
              </a:rPr>
              <a:t>s</a:t>
            </a:r>
            <a:r>
              <a:rPr sz="2400" dirty="0" smtClean="0">
                <a:solidFill>
                  <a:srgbClr val="232852"/>
                </a:solidFill>
                <a:cs typeface="Calibri"/>
              </a:rPr>
              <a:t>h adı ile</a:t>
            </a:r>
            <a:r>
              <a:rPr sz="2400" spc="-4" dirty="0" smtClean="0">
                <a:solidFill>
                  <a:srgbClr val="232852"/>
                </a:solidFill>
                <a:cs typeface="Calibri"/>
              </a:rPr>
              <a:t> </a:t>
            </a:r>
            <a:r>
              <a:rPr sz="2400" spc="-25" dirty="0" smtClean="0">
                <a:solidFill>
                  <a:srgbClr val="232852"/>
                </a:solidFill>
                <a:cs typeface="Calibri"/>
              </a:rPr>
              <a:t>t</a:t>
            </a:r>
            <a:r>
              <a:rPr sz="2400" dirty="0" smtClean="0">
                <a:solidFill>
                  <a:srgbClr val="232852"/>
                </a:solidFill>
                <a:cs typeface="Calibri"/>
              </a:rPr>
              <a:t>anıtılmı</a:t>
            </a:r>
            <a:r>
              <a:rPr sz="2400" spc="-29" dirty="0" smtClean="0">
                <a:solidFill>
                  <a:srgbClr val="232852"/>
                </a:solidFill>
                <a:cs typeface="Calibri"/>
              </a:rPr>
              <a:t>ş</a:t>
            </a:r>
            <a:r>
              <a:rPr sz="2400" dirty="0" smtClean="0">
                <a:solidFill>
                  <a:srgbClr val="232852"/>
                </a:solidFill>
                <a:cs typeface="Calibri"/>
              </a:rPr>
              <a:t>tı</a:t>
            </a:r>
            <a:r>
              <a:rPr sz="2400" spc="-239" dirty="0" smtClean="0">
                <a:solidFill>
                  <a:srgbClr val="232852"/>
                </a:solidFill>
                <a:cs typeface="Calibri"/>
              </a:rPr>
              <a:t>r</a:t>
            </a:r>
            <a:r>
              <a:rPr sz="2400" dirty="0" smtClean="0">
                <a:solidFill>
                  <a:srgbClr val="232852"/>
                </a:solidFill>
                <a:cs typeface="Calibri"/>
              </a:rPr>
              <a:t>.</a:t>
            </a:r>
            <a:endParaRPr sz="2400" dirty="0">
              <a:solidFill>
                <a:prstClr val="black"/>
              </a:solidFill>
              <a:cs typeface="Calibri"/>
            </a:endParaRPr>
          </a:p>
          <a:p>
            <a:pPr marL="530656" defTabSz="914400">
              <a:lnSpc>
                <a:spcPct val="101725"/>
              </a:lnSpc>
              <a:spcBef>
                <a:spcPts val="537"/>
              </a:spcBef>
            </a:pPr>
            <a:r>
              <a:rPr dirty="0" smtClean="0">
                <a:solidFill>
                  <a:srgbClr val="619DD1"/>
                </a:solidFill>
                <a:latin typeface="Wingdings 2"/>
                <a:cs typeface="Wingdings 2"/>
              </a:rPr>
              <a:t></a:t>
            </a:r>
            <a:r>
              <a:rPr spc="100" dirty="0" smtClean="0">
                <a:solidFill>
                  <a:srgbClr val="619DD1"/>
                </a:solidFill>
                <a:latin typeface="Times New Roman"/>
                <a:cs typeface="Times New Roman"/>
              </a:rPr>
              <a:t> </a:t>
            </a:r>
            <a:r>
              <a:rPr sz="2400" spc="4" dirty="0" smtClean="0">
                <a:solidFill>
                  <a:srgbClr val="232852"/>
                </a:solidFill>
                <a:cs typeface="Calibri"/>
              </a:rPr>
              <a:t>E</a:t>
            </a:r>
            <a:r>
              <a:rPr sz="2400" dirty="0" smtClean="0">
                <a:solidFill>
                  <a:srgbClr val="232852"/>
                </a:solidFill>
                <a:cs typeface="Calibri"/>
              </a:rPr>
              <a:t>n son</a:t>
            </a:r>
            <a:r>
              <a:rPr sz="2400" spc="-9" dirty="0" smtClean="0">
                <a:solidFill>
                  <a:srgbClr val="232852"/>
                </a:solidFill>
                <a:cs typeface="Calibri"/>
              </a:rPr>
              <a:t> </a:t>
            </a:r>
            <a:r>
              <a:rPr sz="2400" dirty="0" smtClean="0">
                <a:solidFill>
                  <a:srgbClr val="232852"/>
                </a:solidFill>
                <a:cs typeface="Calibri"/>
              </a:rPr>
              <a:t>ana sürümü </a:t>
            </a:r>
            <a:r>
              <a:rPr sz="2400" spc="-4" dirty="0" smtClean="0">
                <a:solidFill>
                  <a:srgbClr val="232852"/>
                </a:solidFill>
                <a:cs typeface="Calibri"/>
              </a:rPr>
              <a:t>O</a:t>
            </a:r>
            <a:r>
              <a:rPr sz="2400" dirty="0" smtClean="0">
                <a:solidFill>
                  <a:srgbClr val="232852"/>
                </a:solidFill>
                <a:cs typeface="Calibri"/>
              </a:rPr>
              <a:t>S</a:t>
            </a:r>
            <a:r>
              <a:rPr sz="2400" spc="-9" dirty="0" smtClean="0">
                <a:solidFill>
                  <a:srgbClr val="232852"/>
                </a:solidFill>
                <a:cs typeface="Calibri"/>
              </a:rPr>
              <a:t> </a:t>
            </a:r>
            <a:r>
              <a:rPr sz="2400" dirty="0" err="1" smtClean="0">
                <a:solidFill>
                  <a:srgbClr val="232852"/>
                </a:solidFill>
                <a:cs typeface="Calibri"/>
              </a:rPr>
              <a:t>X'ti</a:t>
            </a:r>
            <a:r>
              <a:rPr sz="2400" spc="-239" dirty="0" err="1" smtClean="0">
                <a:solidFill>
                  <a:srgbClr val="232852"/>
                </a:solidFill>
                <a:cs typeface="Calibri"/>
              </a:rPr>
              <a:t>r</a:t>
            </a:r>
            <a:r>
              <a:rPr sz="2400" dirty="0" smtClean="0">
                <a:solidFill>
                  <a:srgbClr val="232852"/>
                </a:solidFill>
                <a:cs typeface="Calibri"/>
              </a:rPr>
              <a:t>.</a:t>
            </a:r>
            <a:endParaRPr sz="2400" dirty="0">
              <a:solidFill>
                <a:prstClr val="black"/>
              </a:solidFill>
              <a:cs typeface="Calibri"/>
            </a:endParaRPr>
          </a:p>
        </p:txBody>
      </p:sp>
    </p:spTree>
    <p:extLst>
      <p:ext uri="{BB962C8B-B14F-4D97-AF65-F5344CB8AC3E}">
        <p14:creationId xmlns:p14="http://schemas.microsoft.com/office/powerpoint/2010/main" val="28733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pPr defTabSz="914400"/>
            <a:endParaRPr>
              <a:solidFill>
                <a:prstClr val="black"/>
              </a:solidFill>
            </a:endParaRPr>
          </a:p>
        </p:txBody>
      </p:sp>
      <p:sp>
        <p:nvSpPr>
          <p:cNvPr id="13" name="object 13"/>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solidFill>
            <a:srgbClr val="FFFFFF"/>
          </a:solidFill>
        </p:spPr>
        <p:txBody>
          <a:bodyPr wrap="square" lIns="0" tIns="0" rIns="0" bIns="0" rtlCol="0">
            <a:noAutofit/>
          </a:bodyPr>
          <a:lstStyle/>
          <a:p>
            <a:pPr defTabSz="914400"/>
            <a:endParaRPr>
              <a:solidFill>
                <a:prstClr val="black"/>
              </a:solidFill>
            </a:endParaRPr>
          </a:p>
        </p:txBody>
      </p:sp>
      <p:sp>
        <p:nvSpPr>
          <p:cNvPr id="14" name="object 14"/>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ln w="6350">
            <a:solidFill>
              <a:srgbClr val="000000"/>
            </a:solidFill>
          </a:ln>
        </p:spPr>
        <p:txBody>
          <a:bodyPr wrap="square" lIns="0" tIns="0" rIns="0" bIns="0" rtlCol="0">
            <a:noAutofit/>
          </a:bodyPr>
          <a:lstStyle/>
          <a:p>
            <a:pPr defTabSz="914400"/>
            <a:endParaRPr>
              <a:solidFill>
                <a:prstClr val="black"/>
              </a:solidFill>
            </a:endParaRPr>
          </a:p>
        </p:txBody>
      </p:sp>
      <p:sp>
        <p:nvSpPr>
          <p:cNvPr id="15" name="object 15"/>
          <p:cNvSpPr/>
          <p:nvPr/>
        </p:nvSpPr>
        <p:spPr>
          <a:xfrm>
            <a:off x="4561205" y="-21577"/>
            <a:ext cx="3679062" cy="699249"/>
          </a:xfrm>
          <a:custGeom>
            <a:avLst/>
            <a:gdLst/>
            <a:ahLst/>
            <a:cxnLst/>
            <a:rect l="l" t="t" r="r" b="b"/>
            <a:pathLst>
              <a:path w="3679062" h="699249">
                <a:moveTo>
                  <a:pt x="3679062" y="21577"/>
                </a:moveTo>
                <a:lnTo>
                  <a:pt x="0" y="21577"/>
                </a:lnTo>
                <a:lnTo>
                  <a:pt x="0" y="699249"/>
                </a:lnTo>
                <a:lnTo>
                  <a:pt x="3679062" y="699249"/>
                </a:lnTo>
                <a:lnTo>
                  <a:pt x="3679062" y="21577"/>
                </a:lnTo>
                <a:close/>
              </a:path>
            </a:pathLst>
          </a:custGeom>
          <a:solidFill>
            <a:srgbClr val="F5F5F5"/>
          </a:solidFill>
        </p:spPr>
        <p:txBody>
          <a:bodyPr wrap="square" lIns="0" tIns="0" rIns="0" bIns="0" rtlCol="0">
            <a:noAutofit/>
          </a:bodyPr>
          <a:lstStyle/>
          <a:p>
            <a:pPr defTabSz="914400"/>
            <a:endParaRPr>
              <a:solidFill>
                <a:prstClr val="black"/>
              </a:solidFill>
            </a:endParaRPr>
          </a:p>
        </p:txBody>
      </p:sp>
      <p:sp>
        <p:nvSpPr>
          <p:cNvPr id="18" name="object 18"/>
          <p:cNvSpPr/>
          <p:nvPr/>
        </p:nvSpPr>
        <p:spPr>
          <a:xfrm>
            <a:off x="1032662" y="1484718"/>
            <a:ext cx="6923658" cy="4392549"/>
          </a:xfrm>
          <a:prstGeom prst="rect">
            <a:avLst/>
          </a:prstGeom>
          <a:blipFill>
            <a:blip r:embed="rId3" cstate="print"/>
            <a:stretch>
              <a:fillRect/>
            </a:stretch>
          </a:blipFill>
        </p:spPr>
        <p:txBody>
          <a:bodyPr wrap="square" lIns="0" tIns="0" rIns="0" bIns="0" rtlCol="0">
            <a:noAutofit/>
          </a:bodyPr>
          <a:lstStyle/>
          <a:p>
            <a:pPr defTabSz="914400"/>
            <a:endParaRPr>
              <a:solidFill>
                <a:prstClr val="black"/>
              </a:solidFill>
            </a:endParaRPr>
          </a:p>
        </p:txBody>
      </p:sp>
      <p:sp>
        <p:nvSpPr>
          <p:cNvPr id="8" name="object 8"/>
          <p:cNvSpPr txBox="1"/>
          <p:nvPr/>
        </p:nvSpPr>
        <p:spPr>
          <a:xfrm>
            <a:off x="457200" y="0"/>
            <a:ext cx="4104004"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6" name="object 6"/>
          <p:cNvSpPr txBox="1"/>
          <p:nvPr/>
        </p:nvSpPr>
        <p:spPr>
          <a:xfrm>
            <a:off x="8240267" y="0"/>
            <a:ext cx="446532"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5" name="object 5"/>
          <p:cNvSpPr txBox="1"/>
          <p:nvPr/>
        </p:nvSpPr>
        <p:spPr>
          <a:xfrm>
            <a:off x="457200" y="333476"/>
            <a:ext cx="4104004"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4" name="object 4"/>
          <p:cNvSpPr txBox="1"/>
          <p:nvPr/>
        </p:nvSpPr>
        <p:spPr>
          <a:xfrm>
            <a:off x="4561205" y="333476"/>
            <a:ext cx="3679062"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3" name="object 3"/>
          <p:cNvSpPr txBox="1"/>
          <p:nvPr/>
        </p:nvSpPr>
        <p:spPr>
          <a:xfrm>
            <a:off x="8240267" y="333476"/>
            <a:ext cx="446532"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2" name="object 2"/>
          <p:cNvSpPr txBox="1"/>
          <p:nvPr/>
        </p:nvSpPr>
        <p:spPr>
          <a:xfrm>
            <a:off x="457200" y="677672"/>
            <a:ext cx="8229600" cy="5841466"/>
          </a:xfrm>
          <a:prstGeom prst="rect">
            <a:avLst/>
          </a:prstGeom>
        </p:spPr>
        <p:txBody>
          <a:bodyPr wrap="square" lIns="0" tIns="0" rIns="0" bIns="0" rtlCol="0">
            <a:noAutofit/>
          </a:bodyPr>
          <a:lstStyle/>
          <a:p>
            <a:pPr defTabSz="914400">
              <a:lnSpc>
                <a:spcPts val="1100"/>
              </a:lnSpc>
              <a:spcBef>
                <a:spcPts val="32"/>
              </a:spcBef>
            </a:pPr>
            <a:endParaRPr sz="1100" dirty="0">
              <a:solidFill>
                <a:prstClr val="black"/>
              </a:solidFill>
            </a:endParaRPr>
          </a:p>
          <a:p>
            <a:pPr marL="462076" defTabSz="914400">
              <a:lnSpc>
                <a:spcPct val="101725"/>
              </a:lnSpc>
            </a:pPr>
            <a:r>
              <a:rPr sz="4000" dirty="0" smtClean="0">
                <a:solidFill>
                  <a:srgbClr val="619DD1"/>
                </a:solidFill>
                <a:cs typeface="Calibri"/>
              </a:rPr>
              <a:t>Apple</a:t>
            </a:r>
            <a:r>
              <a:rPr sz="4000" spc="-9" dirty="0" smtClean="0">
                <a:solidFill>
                  <a:srgbClr val="619DD1"/>
                </a:solidFill>
                <a:cs typeface="Calibri"/>
              </a:rPr>
              <a:t> </a:t>
            </a:r>
            <a:r>
              <a:rPr sz="4000" dirty="0" smtClean="0">
                <a:solidFill>
                  <a:srgbClr val="619DD1"/>
                </a:solidFill>
                <a:cs typeface="Calibri"/>
              </a:rPr>
              <a:t>OS</a:t>
            </a:r>
            <a:r>
              <a:rPr sz="4000" spc="-44" dirty="0" smtClean="0">
                <a:solidFill>
                  <a:srgbClr val="619DD1"/>
                </a:solidFill>
                <a:cs typeface="Calibri"/>
              </a:rPr>
              <a:t> </a:t>
            </a:r>
            <a:r>
              <a:rPr sz="4000" dirty="0" smtClean="0">
                <a:solidFill>
                  <a:srgbClr val="619DD1"/>
                </a:solidFill>
                <a:cs typeface="Calibri"/>
              </a:rPr>
              <a:t>X</a:t>
            </a:r>
            <a:endParaRPr sz="4000" dirty="0">
              <a:solidFill>
                <a:prstClr val="black"/>
              </a:solidFill>
              <a:cs typeface="Calibri"/>
            </a:endParaRPr>
          </a:p>
        </p:txBody>
      </p:sp>
    </p:spTree>
    <p:extLst>
      <p:ext uri="{BB962C8B-B14F-4D97-AF65-F5344CB8AC3E}">
        <p14:creationId xmlns:p14="http://schemas.microsoft.com/office/powerpoint/2010/main" val="3547932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pPr defTabSz="914400"/>
            <a:endParaRPr>
              <a:solidFill>
                <a:prstClr val="black"/>
              </a:solidFill>
            </a:endParaRPr>
          </a:p>
        </p:txBody>
      </p:sp>
      <p:sp>
        <p:nvSpPr>
          <p:cNvPr id="13" name="object 13"/>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solidFill>
            <a:srgbClr val="FFFFFF"/>
          </a:solidFill>
        </p:spPr>
        <p:txBody>
          <a:bodyPr wrap="square" lIns="0" tIns="0" rIns="0" bIns="0" rtlCol="0">
            <a:noAutofit/>
          </a:bodyPr>
          <a:lstStyle/>
          <a:p>
            <a:pPr defTabSz="914400"/>
            <a:endParaRPr>
              <a:solidFill>
                <a:prstClr val="black"/>
              </a:solidFill>
            </a:endParaRPr>
          </a:p>
        </p:txBody>
      </p:sp>
      <p:sp>
        <p:nvSpPr>
          <p:cNvPr id="14" name="object 14"/>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ln w="6350">
            <a:solidFill>
              <a:srgbClr val="000000"/>
            </a:solidFill>
          </a:ln>
        </p:spPr>
        <p:txBody>
          <a:bodyPr wrap="square" lIns="0" tIns="0" rIns="0" bIns="0" rtlCol="0">
            <a:noAutofit/>
          </a:bodyPr>
          <a:lstStyle/>
          <a:p>
            <a:pPr defTabSz="914400"/>
            <a:endParaRPr>
              <a:solidFill>
                <a:prstClr val="black"/>
              </a:solidFill>
            </a:endParaRPr>
          </a:p>
        </p:txBody>
      </p:sp>
      <p:sp>
        <p:nvSpPr>
          <p:cNvPr id="15" name="object 15"/>
          <p:cNvSpPr/>
          <p:nvPr/>
        </p:nvSpPr>
        <p:spPr>
          <a:xfrm>
            <a:off x="4561205" y="-21577"/>
            <a:ext cx="3679062" cy="699249"/>
          </a:xfrm>
          <a:custGeom>
            <a:avLst/>
            <a:gdLst/>
            <a:ahLst/>
            <a:cxnLst/>
            <a:rect l="l" t="t" r="r" b="b"/>
            <a:pathLst>
              <a:path w="3679062" h="699249">
                <a:moveTo>
                  <a:pt x="3679062" y="21577"/>
                </a:moveTo>
                <a:lnTo>
                  <a:pt x="0" y="21577"/>
                </a:lnTo>
                <a:lnTo>
                  <a:pt x="0" y="699249"/>
                </a:lnTo>
                <a:lnTo>
                  <a:pt x="3679062" y="699249"/>
                </a:lnTo>
                <a:lnTo>
                  <a:pt x="3679062" y="21577"/>
                </a:lnTo>
                <a:close/>
              </a:path>
            </a:pathLst>
          </a:custGeom>
          <a:solidFill>
            <a:srgbClr val="F5F5F5"/>
          </a:solidFill>
        </p:spPr>
        <p:txBody>
          <a:bodyPr wrap="square" lIns="0" tIns="0" rIns="0" bIns="0" rtlCol="0">
            <a:noAutofit/>
          </a:bodyPr>
          <a:lstStyle/>
          <a:p>
            <a:pPr defTabSz="914400"/>
            <a:endParaRPr>
              <a:solidFill>
                <a:prstClr val="black"/>
              </a:solidFill>
            </a:endParaRPr>
          </a:p>
        </p:txBody>
      </p:sp>
      <p:sp>
        <p:nvSpPr>
          <p:cNvPr id="18" name="object 18"/>
          <p:cNvSpPr/>
          <p:nvPr/>
        </p:nvSpPr>
        <p:spPr>
          <a:xfrm>
            <a:off x="2339721" y="2891751"/>
            <a:ext cx="4464558" cy="3345561"/>
          </a:xfrm>
          <a:prstGeom prst="rect">
            <a:avLst/>
          </a:prstGeom>
          <a:blipFill>
            <a:blip r:embed="rId3" cstate="print"/>
            <a:stretch>
              <a:fillRect/>
            </a:stretch>
          </a:blipFill>
        </p:spPr>
        <p:txBody>
          <a:bodyPr wrap="square" lIns="0" tIns="0" rIns="0" bIns="0" rtlCol="0">
            <a:noAutofit/>
          </a:bodyPr>
          <a:lstStyle/>
          <a:p>
            <a:pPr defTabSz="914400"/>
            <a:endParaRPr>
              <a:solidFill>
                <a:prstClr val="black"/>
              </a:solidFill>
            </a:endParaRPr>
          </a:p>
        </p:txBody>
      </p:sp>
      <p:sp>
        <p:nvSpPr>
          <p:cNvPr id="8" name="object 8"/>
          <p:cNvSpPr txBox="1"/>
          <p:nvPr/>
        </p:nvSpPr>
        <p:spPr>
          <a:xfrm>
            <a:off x="457200" y="0"/>
            <a:ext cx="4104004"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6" name="object 6"/>
          <p:cNvSpPr txBox="1"/>
          <p:nvPr/>
        </p:nvSpPr>
        <p:spPr>
          <a:xfrm>
            <a:off x="8240267" y="0"/>
            <a:ext cx="446532" cy="333476"/>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5" name="object 5"/>
          <p:cNvSpPr txBox="1"/>
          <p:nvPr/>
        </p:nvSpPr>
        <p:spPr>
          <a:xfrm>
            <a:off x="457200" y="333476"/>
            <a:ext cx="4104004"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4" name="object 4"/>
          <p:cNvSpPr txBox="1"/>
          <p:nvPr/>
        </p:nvSpPr>
        <p:spPr>
          <a:xfrm>
            <a:off x="4561205" y="333476"/>
            <a:ext cx="3679062"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3" name="object 3"/>
          <p:cNvSpPr txBox="1"/>
          <p:nvPr/>
        </p:nvSpPr>
        <p:spPr>
          <a:xfrm>
            <a:off x="8240267" y="333476"/>
            <a:ext cx="446532" cy="344195"/>
          </a:xfrm>
          <a:prstGeom prst="rect">
            <a:avLst/>
          </a:prstGeom>
        </p:spPr>
        <p:txBody>
          <a:bodyPr wrap="square" lIns="0" tIns="0" rIns="0" bIns="0" rtlCol="0">
            <a:noAutofit/>
          </a:bodyPr>
          <a:lstStyle/>
          <a:p>
            <a:pPr marL="25400" defTabSz="914400">
              <a:lnSpc>
                <a:spcPts val="1000"/>
              </a:lnSpc>
            </a:pPr>
            <a:endParaRPr sz="1000">
              <a:solidFill>
                <a:prstClr val="black"/>
              </a:solidFill>
            </a:endParaRPr>
          </a:p>
        </p:txBody>
      </p:sp>
      <p:sp>
        <p:nvSpPr>
          <p:cNvPr id="2" name="object 2"/>
          <p:cNvSpPr txBox="1"/>
          <p:nvPr/>
        </p:nvSpPr>
        <p:spPr>
          <a:xfrm>
            <a:off x="457200" y="677672"/>
            <a:ext cx="8229600" cy="5841466"/>
          </a:xfrm>
          <a:prstGeom prst="rect">
            <a:avLst/>
          </a:prstGeom>
        </p:spPr>
        <p:txBody>
          <a:bodyPr wrap="square" lIns="0" tIns="0" rIns="0" bIns="0" rtlCol="0">
            <a:noAutofit/>
          </a:bodyPr>
          <a:lstStyle/>
          <a:p>
            <a:pPr defTabSz="914400">
              <a:lnSpc>
                <a:spcPts val="600"/>
              </a:lnSpc>
              <a:spcBef>
                <a:spcPts val="21"/>
              </a:spcBef>
            </a:pPr>
            <a:endParaRPr sz="600" dirty="0">
              <a:solidFill>
                <a:prstClr val="black"/>
              </a:solidFill>
            </a:endParaRPr>
          </a:p>
          <a:p>
            <a:pPr marL="462076" defTabSz="914400">
              <a:lnSpc>
                <a:spcPct val="101725"/>
              </a:lnSpc>
              <a:spcBef>
                <a:spcPts val="1000"/>
              </a:spcBef>
            </a:pPr>
            <a:r>
              <a:rPr sz="3600" dirty="0" smtClean="0">
                <a:solidFill>
                  <a:srgbClr val="619DD1"/>
                </a:solidFill>
                <a:cs typeface="Calibri"/>
              </a:rPr>
              <a:t>Ap</a:t>
            </a:r>
            <a:r>
              <a:rPr sz="3600" spc="9" dirty="0" smtClean="0">
                <a:solidFill>
                  <a:srgbClr val="619DD1"/>
                </a:solidFill>
                <a:cs typeface="Calibri"/>
              </a:rPr>
              <a:t>p</a:t>
            </a:r>
            <a:r>
              <a:rPr sz="3600" dirty="0" smtClean="0">
                <a:solidFill>
                  <a:srgbClr val="619DD1"/>
                </a:solidFill>
                <a:cs typeface="Calibri"/>
              </a:rPr>
              <a:t>le</a:t>
            </a:r>
            <a:r>
              <a:rPr sz="3600" spc="-25" dirty="0" smtClean="0">
                <a:solidFill>
                  <a:srgbClr val="619DD1"/>
                </a:solidFill>
                <a:cs typeface="Calibri"/>
              </a:rPr>
              <a:t> </a:t>
            </a:r>
            <a:r>
              <a:rPr sz="3600" dirty="0" smtClean="0">
                <a:solidFill>
                  <a:srgbClr val="619DD1"/>
                </a:solidFill>
                <a:cs typeface="Calibri"/>
              </a:rPr>
              <a:t>IOS</a:t>
            </a:r>
            <a:r>
              <a:rPr sz="3600" spc="9" dirty="0" smtClean="0">
                <a:solidFill>
                  <a:srgbClr val="619DD1"/>
                </a:solidFill>
                <a:cs typeface="Calibri"/>
              </a:rPr>
              <a:t> </a:t>
            </a:r>
            <a:r>
              <a:rPr sz="3600" dirty="0" smtClean="0">
                <a:solidFill>
                  <a:srgbClr val="619DD1"/>
                </a:solidFill>
                <a:cs typeface="Calibri"/>
              </a:rPr>
              <a:t>Mobil</a:t>
            </a:r>
            <a:r>
              <a:rPr sz="3600" spc="-19" dirty="0" smtClean="0">
                <a:solidFill>
                  <a:srgbClr val="619DD1"/>
                </a:solidFill>
                <a:cs typeface="Calibri"/>
              </a:rPr>
              <a:t> </a:t>
            </a:r>
            <a:r>
              <a:rPr sz="3600" dirty="0" smtClean="0">
                <a:solidFill>
                  <a:srgbClr val="619DD1"/>
                </a:solidFill>
                <a:cs typeface="Calibri"/>
              </a:rPr>
              <a:t>Cih</a:t>
            </a:r>
            <a:r>
              <a:rPr sz="3600" spc="4" dirty="0" smtClean="0">
                <a:solidFill>
                  <a:srgbClr val="619DD1"/>
                </a:solidFill>
                <a:cs typeface="Calibri"/>
              </a:rPr>
              <a:t>a</a:t>
            </a:r>
            <a:r>
              <a:rPr sz="3600" dirty="0" smtClean="0">
                <a:solidFill>
                  <a:srgbClr val="619DD1"/>
                </a:solidFill>
                <a:cs typeface="Calibri"/>
              </a:rPr>
              <a:t>z İşl</a:t>
            </a:r>
            <a:r>
              <a:rPr sz="3600" spc="-29" dirty="0" smtClean="0">
                <a:solidFill>
                  <a:srgbClr val="619DD1"/>
                </a:solidFill>
                <a:cs typeface="Calibri"/>
              </a:rPr>
              <a:t>e</a:t>
            </a:r>
            <a:r>
              <a:rPr sz="3600" dirty="0" smtClean="0">
                <a:solidFill>
                  <a:srgbClr val="619DD1"/>
                </a:solidFill>
                <a:cs typeface="Calibri"/>
              </a:rPr>
              <a:t>tim Si</a:t>
            </a:r>
            <a:r>
              <a:rPr sz="3600" spc="-34" dirty="0" smtClean="0">
                <a:solidFill>
                  <a:srgbClr val="619DD1"/>
                </a:solidFill>
                <a:cs typeface="Calibri"/>
              </a:rPr>
              <a:t>s</a:t>
            </a:r>
            <a:r>
              <a:rPr sz="3600" spc="-44" dirty="0" smtClean="0">
                <a:solidFill>
                  <a:srgbClr val="619DD1"/>
                </a:solidFill>
                <a:cs typeface="Calibri"/>
              </a:rPr>
              <a:t>t</a:t>
            </a:r>
            <a:r>
              <a:rPr sz="3600" dirty="0" smtClean="0">
                <a:solidFill>
                  <a:srgbClr val="619DD1"/>
                </a:solidFill>
                <a:cs typeface="Calibri"/>
              </a:rPr>
              <a:t>emi</a:t>
            </a:r>
            <a:endParaRPr sz="3600" dirty="0">
              <a:solidFill>
                <a:prstClr val="black"/>
              </a:solidFill>
              <a:cs typeface="Calibri"/>
            </a:endParaRPr>
          </a:p>
          <a:p>
            <a:pPr marL="804976" marR="331714" indent="-274319" algn="just" defTabSz="914400">
              <a:lnSpc>
                <a:spcPct val="99995"/>
              </a:lnSpc>
              <a:spcBef>
                <a:spcPts val="1267"/>
              </a:spcBef>
            </a:pPr>
            <a:r>
              <a:rPr dirty="0" smtClean="0">
                <a:solidFill>
                  <a:srgbClr val="619DD1"/>
                </a:solidFill>
                <a:latin typeface="Wingdings 2"/>
                <a:cs typeface="Wingdings 2"/>
              </a:rPr>
              <a:t></a:t>
            </a:r>
            <a:r>
              <a:rPr dirty="0" smtClean="0">
                <a:solidFill>
                  <a:srgbClr val="619DD1"/>
                </a:solidFill>
                <a:latin typeface="Times New Roman"/>
                <a:cs typeface="Times New Roman"/>
              </a:rPr>
              <a:t> </a:t>
            </a:r>
            <a:r>
              <a:rPr sz="2400" b="1" dirty="0" smtClean="0">
                <a:solidFill>
                  <a:srgbClr val="232852"/>
                </a:solidFill>
                <a:cs typeface="Calibri"/>
              </a:rPr>
              <a:t>iOS </a:t>
            </a:r>
            <a:r>
              <a:rPr sz="2400" b="1" spc="357" dirty="0" smtClean="0">
                <a:solidFill>
                  <a:srgbClr val="232852"/>
                </a:solidFill>
                <a:cs typeface="Calibri"/>
              </a:rPr>
              <a:t> </a:t>
            </a:r>
            <a:r>
              <a:rPr sz="2400" dirty="0" smtClean="0">
                <a:solidFill>
                  <a:srgbClr val="232852"/>
                </a:solidFill>
                <a:cs typeface="Calibri"/>
              </a:rPr>
              <a:t>(</a:t>
            </a:r>
            <a:r>
              <a:rPr sz="2400" spc="9" dirty="0" smtClean="0">
                <a:solidFill>
                  <a:srgbClr val="232852"/>
                </a:solidFill>
                <a:cs typeface="Calibri"/>
              </a:rPr>
              <a:t>e</a:t>
            </a:r>
            <a:r>
              <a:rPr sz="2400" dirty="0" smtClean="0">
                <a:solidFill>
                  <a:srgbClr val="232852"/>
                </a:solidFill>
                <a:cs typeface="Calibri"/>
              </a:rPr>
              <a:t>ski </a:t>
            </a:r>
            <a:r>
              <a:rPr sz="2400" spc="347" dirty="0" smtClean="0">
                <a:solidFill>
                  <a:srgbClr val="232852"/>
                </a:solidFill>
                <a:cs typeface="Calibri"/>
              </a:rPr>
              <a:t> </a:t>
            </a:r>
            <a:r>
              <a:rPr sz="2400" spc="-9" dirty="0" smtClean="0">
                <a:solidFill>
                  <a:srgbClr val="232852"/>
                </a:solidFill>
                <a:cs typeface="Calibri"/>
              </a:rPr>
              <a:t>a</a:t>
            </a:r>
            <a:r>
              <a:rPr sz="2400" dirty="0" smtClean="0">
                <a:solidFill>
                  <a:srgbClr val="232852"/>
                </a:solidFill>
                <a:cs typeface="Calibri"/>
              </a:rPr>
              <a:t>dıyla </a:t>
            </a:r>
            <a:r>
              <a:rPr sz="2400" spc="362" dirty="0" smtClean="0">
                <a:solidFill>
                  <a:srgbClr val="232852"/>
                </a:solidFill>
                <a:cs typeface="Calibri"/>
              </a:rPr>
              <a:t> </a:t>
            </a:r>
            <a:r>
              <a:rPr sz="2400" b="1" dirty="0" smtClean="0">
                <a:solidFill>
                  <a:srgbClr val="232852"/>
                </a:solidFill>
                <a:cs typeface="Calibri"/>
              </a:rPr>
              <a:t>iP</a:t>
            </a:r>
            <a:r>
              <a:rPr sz="2400" b="1" spc="-9" dirty="0" smtClean="0">
                <a:solidFill>
                  <a:srgbClr val="232852"/>
                </a:solidFill>
                <a:cs typeface="Calibri"/>
              </a:rPr>
              <a:t>h</a:t>
            </a:r>
            <a:r>
              <a:rPr sz="2400" b="1" dirty="0" smtClean="0">
                <a:solidFill>
                  <a:srgbClr val="232852"/>
                </a:solidFill>
                <a:cs typeface="Calibri"/>
              </a:rPr>
              <a:t>o</a:t>
            </a:r>
            <a:r>
              <a:rPr sz="2400" b="1" spc="-9" dirty="0" smtClean="0">
                <a:solidFill>
                  <a:srgbClr val="232852"/>
                </a:solidFill>
                <a:cs typeface="Calibri"/>
              </a:rPr>
              <a:t>n</a:t>
            </a:r>
            <a:r>
              <a:rPr sz="2400" b="1" dirty="0" smtClean="0">
                <a:solidFill>
                  <a:srgbClr val="232852"/>
                </a:solidFill>
                <a:cs typeface="Calibri"/>
              </a:rPr>
              <a:t>e </a:t>
            </a:r>
            <a:r>
              <a:rPr sz="2400" b="1" spc="362" dirty="0" smtClean="0">
                <a:solidFill>
                  <a:srgbClr val="232852"/>
                </a:solidFill>
                <a:cs typeface="Calibri"/>
              </a:rPr>
              <a:t> </a:t>
            </a:r>
            <a:r>
              <a:rPr sz="2400" b="1" dirty="0" smtClean="0">
                <a:solidFill>
                  <a:srgbClr val="232852"/>
                </a:solidFill>
                <a:cs typeface="Calibri"/>
              </a:rPr>
              <a:t>O</a:t>
            </a:r>
            <a:r>
              <a:rPr sz="2400" b="1" spc="4" dirty="0" smtClean="0">
                <a:solidFill>
                  <a:srgbClr val="232852"/>
                </a:solidFill>
                <a:cs typeface="Calibri"/>
              </a:rPr>
              <a:t>S</a:t>
            </a:r>
            <a:r>
              <a:rPr sz="2400" dirty="0" smtClean="0">
                <a:solidFill>
                  <a:srgbClr val="232852"/>
                </a:solidFill>
                <a:cs typeface="Calibri"/>
              </a:rPr>
              <a:t>) </a:t>
            </a:r>
            <a:r>
              <a:rPr sz="2400" spc="357" dirty="0" smtClean="0">
                <a:solidFill>
                  <a:srgbClr val="232852"/>
                </a:solidFill>
                <a:cs typeface="Calibri"/>
              </a:rPr>
              <a:t> </a:t>
            </a:r>
            <a:r>
              <a:rPr sz="2400" dirty="0" smtClean="0">
                <a:solidFill>
                  <a:srgbClr val="232852"/>
                </a:solidFill>
                <a:cs typeface="Calibri"/>
              </a:rPr>
              <a:t>App</a:t>
            </a:r>
            <a:r>
              <a:rPr sz="2400" spc="-9" dirty="0" smtClean="0">
                <a:solidFill>
                  <a:srgbClr val="232852"/>
                </a:solidFill>
                <a:cs typeface="Calibri"/>
              </a:rPr>
              <a:t>l</a:t>
            </a:r>
            <a:r>
              <a:rPr sz="2400" dirty="0" smtClean="0">
                <a:solidFill>
                  <a:srgbClr val="232852"/>
                </a:solidFill>
                <a:cs typeface="Calibri"/>
              </a:rPr>
              <a:t>e'ın </a:t>
            </a:r>
            <a:r>
              <a:rPr sz="2400" spc="357" dirty="0" smtClean="0">
                <a:solidFill>
                  <a:srgbClr val="232852"/>
                </a:solidFill>
                <a:cs typeface="Calibri"/>
              </a:rPr>
              <a:t> </a:t>
            </a:r>
            <a:r>
              <a:rPr sz="2400" dirty="0" smtClean="0">
                <a:solidFill>
                  <a:srgbClr val="232852"/>
                </a:solidFill>
                <a:cs typeface="Calibri"/>
              </a:rPr>
              <a:t>orijinal </a:t>
            </a:r>
            <a:r>
              <a:rPr sz="2400" spc="347" dirty="0" smtClean="0">
                <a:solidFill>
                  <a:srgbClr val="232852"/>
                </a:solidFill>
                <a:cs typeface="Calibri"/>
              </a:rPr>
              <a:t> </a:t>
            </a:r>
            <a:r>
              <a:rPr sz="2400" dirty="0" smtClean="0">
                <a:solidFill>
                  <a:srgbClr val="232852"/>
                </a:solidFill>
                <a:cs typeface="Calibri"/>
              </a:rPr>
              <a:t>ola</a:t>
            </a:r>
            <a:r>
              <a:rPr sz="2400" spc="-44" dirty="0" smtClean="0">
                <a:solidFill>
                  <a:srgbClr val="232852"/>
                </a:solidFill>
                <a:cs typeface="Calibri"/>
              </a:rPr>
              <a:t>r</a:t>
            </a:r>
            <a:r>
              <a:rPr sz="2400" dirty="0" smtClean="0">
                <a:solidFill>
                  <a:srgbClr val="232852"/>
                </a:solidFill>
                <a:cs typeface="Calibri"/>
              </a:rPr>
              <a:t>ak iPh</a:t>
            </a:r>
            <a:r>
              <a:rPr sz="2400" spc="-9" dirty="0" smtClean="0">
                <a:solidFill>
                  <a:srgbClr val="232852"/>
                </a:solidFill>
                <a:cs typeface="Calibri"/>
              </a:rPr>
              <a:t>o</a:t>
            </a:r>
            <a:r>
              <a:rPr sz="2400" dirty="0" smtClean="0">
                <a:solidFill>
                  <a:srgbClr val="232852"/>
                </a:solidFill>
                <a:cs typeface="Calibri"/>
              </a:rPr>
              <a:t>ne</a:t>
            </a:r>
            <a:r>
              <a:rPr sz="2400" spc="10" dirty="0" smtClean="0">
                <a:solidFill>
                  <a:srgbClr val="232852"/>
                </a:solidFill>
                <a:cs typeface="Calibri"/>
              </a:rPr>
              <a:t> </a:t>
            </a:r>
            <a:r>
              <a:rPr sz="2400" dirty="0" smtClean="0">
                <a:solidFill>
                  <a:srgbClr val="232852"/>
                </a:solidFill>
                <a:cs typeface="Calibri"/>
              </a:rPr>
              <a:t>için</a:t>
            </a:r>
            <a:r>
              <a:rPr sz="2400" spc="10" dirty="0" smtClean="0">
                <a:solidFill>
                  <a:srgbClr val="232852"/>
                </a:solidFill>
                <a:cs typeface="Calibri"/>
              </a:rPr>
              <a:t> </a:t>
            </a:r>
            <a:r>
              <a:rPr sz="2400" spc="-25" dirty="0" smtClean="0">
                <a:solidFill>
                  <a:srgbClr val="232852"/>
                </a:solidFill>
                <a:cs typeface="Calibri"/>
              </a:rPr>
              <a:t>g</a:t>
            </a:r>
            <a:r>
              <a:rPr sz="2400" dirty="0" smtClean="0">
                <a:solidFill>
                  <a:srgbClr val="232852"/>
                </a:solidFill>
                <a:cs typeface="Calibri"/>
              </a:rPr>
              <a:t>eli</a:t>
            </a:r>
            <a:r>
              <a:rPr sz="2400" spc="-19" dirty="0" smtClean="0">
                <a:solidFill>
                  <a:srgbClr val="232852"/>
                </a:solidFill>
                <a:cs typeface="Calibri"/>
              </a:rPr>
              <a:t>ş</a:t>
            </a:r>
            <a:r>
              <a:rPr sz="2400" dirty="0" smtClean="0">
                <a:solidFill>
                  <a:srgbClr val="232852"/>
                </a:solidFill>
                <a:cs typeface="Calibri"/>
              </a:rPr>
              <a:t>ti</a:t>
            </a:r>
            <a:r>
              <a:rPr sz="2400" spc="-34" dirty="0" smtClean="0">
                <a:solidFill>
                  <a:srgbClr val="232852"/>
                </a:solidFill>
                <a:cs typeface="Calibri"/>
              </a:rPr>
              <a:t>r</a:t>
            </a:r>
            <a:r>
              <a:rPr sz="2400" dirty="0" smtClean="0">
                <a:solidFill>
                  <a:srgbClr val="232852"/>
                </a:solidFill>
                <a:cs typeface="Calibri"/>
              </a:rPr>
              <a:t>diği</a:t>
            </a:r>
            <a:r>
              <a:rPr sz="2400" spc="5" dirty="0" smtClean="0">
                <a:solidFill>
                  <a:srgbClr val="232852"/>
                </a:solidFill>
                <a:cs typeface="Calibri"/>
              </a:rPr>
              <a:t> </a:t>
            </a:r>
            <a:r>
              <a:rPr sz="2400" spc="-9" dirty="0" smtClean="0">
                <a:solidFill>
                  <a:srgbClr val="232852"/>
                </a:solidFill>
                <a:cs typeface="Calibri"/>
              </a:rPr>
              <a:t>a</a:t>
            </a:r>
            <a:r>
              <a:rPr sz="2400" dirty="0" smtClean="0">
                <a:solidFill>
                  <a:srgbClr val="232852"/>
                </a:solidFill>
                <a:cs typeface="Calibri"/>
              </a:rPr>
              <a:t>n</a:t>
            </a:r>
            <a:r>
              <a:rPr sz="2400" spc="-19" dirty="0" smtClean="0">
                <a:solidFill>
                  <a:srgbClr val="232852"/>
                </a:solidFill>
                <a:cs typeface="Calibri"/>
              </a:rPr>
              <a:t>c</a:t>
            </a:r>
            <a:r>
              <a:rPr sz="2400" dirty="0" smtClean="0">
                <a:solidFill>
                  <a:srgbClr val="232852"/>
                </a:solidFill>
                <a:cs typeface="Calibri"/>
              </a:rPr>
              <a:t>ak</a:t>
            </a:r>
            <a:r>
              <a:rPr sz="2400" spc="5" dirty="0" smtClean="0">
                <a:solidFill>
                  <a:srgbClr val="232852"/>
                </a:solidFill>
                <a:cs typeface="Calibri"/>
              </a:rPr>
              <a:t> </a:t>
            </a:r>
            <a:r>
              <a:rPr sz="2400" dirty="0" smtClean="0">
                <a:solidFill>
                  <a:srgbClr val="232852"/>
                </a:solidFill>
                <a:cs typeface="Calibri"/>
              </a:rPr>
              <a:t>daha</a:t>
            </a:r>
            <a:r>
              <a:rPr sz="2400" spc="10" dirty="0" smtClean="0">
                <a:solidFill>
                  <a:srgbClr val="232852"/>
                </a:solidFill>
                <a:cs typeface="Calibri"/>
              </a:rPr>
              <a:t> </a:t>
            </a:r>
            <a:r>
              <a:rPr sz="2400" dirty="0" smtClean="0">
                <a:solidFill>
                  <a:srgbClr val="232852"/>
                </a:solidFill>
                <a:cs typeface="Calibri"/>
              </a:rPr>
              <a:t>son</a:t>
            </a:r>
            <a:r>
              <a:rPr sz="2400" spc="-54" dirty="0" smtClean="0">
                <a:solidFill>
                  <a:srgbClr val="232852"/>
                </a:solidFill>
                <a:cs typeface="Calibri"/>
              </a:rPr>
              <a:t>r</a:t>
            </a:r>
            <a:r>
              <a:rPr sz="2400" dirty="0" smtClean="0">
                <a:solidFill>
                  <a:srgbClr val="232852"/>
                </a:solidFill>
                <a:cs typeface="Calibri"/>
              </a:rPr>
              <a:t>a</a:t>
            </a:r>
            <a:r>
              <a:rPr sz="2400" spc="5" dirty="0" smtClean="0">
                <a:solidFill>
                  <a:srgbClr val="232852"/>
                </a:solidFill>
                <a:cs typeface="Calibri"/>
              </a:rPr>
              <a:t> </a:t>
            </a:r>
            <a:r>
              <a:rPr sz="2400" dirty="0" smtClean="0">
                <a:solidFill>
                  <a:srgbClr val="232852"/>
                </a:solidFill>
                <a:cs typeface="Calibri"/>
              </a:rPr>
              <a:t>i</a:t>
            </a:r>
            <a:r>
              <a:rPr sz="2400" spc="-50" dirty="0" smtClean="0">
                <a:solidFill>
                  <a:srgbClr val="232852"/>
                </a:solidFill>
                <a:cs typeface="Calibri"/>
              </a:rPr>
              <a:t>P</a:t>
            </a:r>
            <a:r>
              <a:rPr sz="2400" dirty="0" smtClean="0">
                <a:solidFill>
                  <a:srgbClr val="232852"/>
                </a:solidFill>
                <a:cs typeface="Calibri"/>
              </a:rPr>
              <a:t>od</a:t>
            </a:r>
            <a:r>
              <a:rPr sz="2400" spc="10" dirty="0" smtClean="0">
                <a:solidFill>
                  <a:srgbClr val="232852"/>
                </a:solidFill>
                <a:cs typeface="Calibri"/>
              </a:rPr>
              <a:t> </a:t>
            </a:r>
            <a:r>
              <a:rPr sz="2400" spc="-209" dirty="0" smtClean="0">
                <a:solidFill>
                  <a:srgbClr val="232852"/>
                </a:solidFill>
                <a:cs typeface="Calibri"/>
              </a:rPr>
              <a:t>T</a:t>
            </a:r>
            <a:r>
              <a:rPr sz="2400" dirty="0" smtClean="0">
                <a:solidFill>
                  <a:srgbClr val="232852"/>
                </a:solidFill>
                <a:cs typeface="Calibri"/>
              </a:rPr>
              <a:t>ouch </a:t>
            </a:r>
            <a:r>
              <a:rPr sz="2400" spc="-29" dirty="0" smtClean="0">
                <a:solidFill>
                  <a:srgbClr val="232852"/>
                </a:solidFill>
                <a:cs typeface="Calibri"/>
              </a:rPr>
              <a:t>ve </a:t>
            </a:r>
            <a:r>
              <a:rPr sz="2400" dirty="0" smtClean="0">
                <a:solidFill>
                  <a:srgbClr val="232852"/>
                </a:solidFill>
                <a:cs typeface="Calibri"/>
              </a:rPr>
              <a:t>i</a:t>
            </a:r>
            <a:r>
              <a:rPr sz="2400" spc="-54" dirty="0" smtClean="0">
                <a:solidFill>
                  <a:srgbClr val="232852"/>
                </a:solidFill>
                <a:cs typeface="Calibri"/>
              </a:rPr>
              <a:t>P</a:t>
            </a:r>
            <a:r>
              <a:rPr sz="2400" dirty="0" smtClean="0">
                <a:solidFill>
                  <a:srgbClr val="232852"/>
                </a:solidFill>
                <a:cs typeface="Calibri"/>
              </a:rPr>
              <a:t>ad'de</a:t>
            </a:r>
            <a:r>
              <a:rPr sz="2400" spc="-9" dirty="0" smtClean="0">
                <a:solidFill>
                  <a:srgbClr val="232852"/>
                </a:solidFill>
                <a:cs typeface="Calibri"/>
              </a:rPr>
              <a:t> </a:t>
            </a:r>
            <a:r>
              <a:rPr sz="2400" dirty="0" smtClean="0">
                <a:solidFill>
                  <a:srgbClr val="232852"/>
                </a:solidFill>
                <a:cs typeface="Calibri"/>
              </a:rPr>
              <a:t>de </a:t>
            </a:r>
            <a:r>
              <a:rPr sz="2400" spc="-34" dirty="0" smtClean="0">
                <a:solidFill>
                  <a:srgbClr val="232852"/>
                </a:solidFill>
                <a:cs typeface="Calibri"/>
              </a:rPr>
              <a:t>k</a:t>
            </a:r>
            <a:r>
              <a:rPr sz="2400" dirty="0" smtClean="0">
                <a:solidFill>
                  <a:srgbClr val="232852"/>
                </a:solidFill>
                <a:cs typeface="Calibri"/>
              </a:rPr>
              <a:t>ullanılan mob</a:t>
            </a:r>
            <a:r>
              <a:rPr sz="2400" spc="-4" dirty="0" smtClean="0">
                <a:solidFill>
                  <a:srgbClr val="232852"/>
                </a:solidFill>
                <a:cs typeface="Calibri"/>
              </a:rPr>
              <a:t>i</a:t>
            </a:r>
            <a:r>
              <a:rPr sz="2400" dirty="0" smtClean="0">
                <a:solidFill>
                  <a:srgbClr val="232852"/>
                </a:solidFill>
                <a:cs typeface="Calibri"/>
              </a:rPr>
              <a:t>l</a:t>
            </a:r>
            <a:r>
              <a:rPr sz="2400" spc="-14" dirty="0" smtClean="0">
                <a:solidFill>
                  <a:srgbClr val="232852"/>
                </a:solidFill>
                <a:cs typeface="Calibri"/>
              </a:rPr>
              <a:t> </a:t>
            </a:r>
            <a:r>
              <a:rPr sz="2400" dirty="0" smtClean="0">
                <a:solidFill>
                  <a:srgbClr val="232852"/>
                </a:solidFill>
                <a:cs typeface="Calibri"/>
              </a:rPr>
              <a:t>işl</a:t>
            </a:r>
            <a:r>
              <a:rPr sz="2400" spc="-9" dirty="0" smtClean="0">
                <a:solidFill>
                  <a:srgbClr val="232852"/>
                </a:solidFill>
                <a:cs typeface="Calibri"/>
              </a:rPr>
              <a:t>e</a:t>
            </a:r>
            <a:r>
              <a:rPr sz="2400" dirty="0" smtClean="0">
                <a:solidFill>
                  <a:srgbClr val="232852"/>
                </a:solidFill>
                <a:cs typeface="Calibri"/>
              </a:rPr>
              <a:t>tim</a:t>
            </a:r>
            <a:r>
              <a:rPr sz="2400" spc="-14" dirty="0" smtClean="0">
                <a:solidFill>
                  <a:srgbClr val="232852"/>
                </a:solidFill>
                <a:cs typeface="Calibri"/>
              </a:rPr>
              <a:t> </a:t>
            </a:r>
            <a:r>
              <a:rPr sz="2400" dirty="0" smtClean="0">
                <a:solidFill>
                  <a:srgbClr val="232852"/>
                </a:solidFill>
                <a:cs typeface="Calibri"/>
              </a:rPr>
              <a:t>si</a:t>
            </a:r>
            <a:r>
              <a:rPr sz="2400" spc="-29" dirty="0" smtClean="0">
                <a:solidFill>
                  <a:srgbClr val="232852"/>
                </a:solidFill>
                <a:cs typeface="Calibri"/>
              </a:rPr>
              <a:t>s</a:t>
            </a:r>
            <a:r>
              <a:rPr sz="2400" spc="-25" dirty="0" smtClean="0">
                <a:solidFill>
                  <a:srgbClr val="232852"/>
                </a:solidFill>
                <a:cs typeface="Calibri"/>
              </a:rPr>
              <a:t>t</a:t>
            </a:r>
            <a:r>
              <a:rPr sz="2400" dirty="0" smtClean="0">
                <a:solidFill>
                  <a:srgbClr val="232852"/>
                </a:solidFill>
                <a:cs typeface="Calibri"/>
              </a:rPr>
              <a:t>emidi</a:t>
            </a:r>
            <a:r>
              <a:rPr sz="2400" spc="-234" dirty="0" smtClean="0">
                <a:solidFill>
                  <a:srgbClr val="232852"/>
                </a:solidFill>
                <a:cs typeface="Calibri"/>
              </a:rPr>
              <a:t>r</a:t>
            </a:r>
            <a:r>
              <a:rPr sz="2400" dirty="0" smtClean="0">
                <a:solidFill>
                  <a:srgbClr val="232852"/>
                </a:solidFill>
                <a:cs typeface="Calibri"/>
              </a:rPr>
              <a:t>.</a:t>
            </a:r>
            <a:endParaRPr sz="2400" dirty="0">
              <a:solidFill>
                <a:prstClr val="black"/>
              </a:solidFill>
              <a:cs typeface="Calibri"/>
            </a:endParaRPr>
          </a:p>
        </p:txBody>
      </p:sp>
    </p:spTree>
    <p:extLst>
      <p:ext uri="{BB962C8B-B14F-4D97-AF65-F5344CB8AC3E}">
        <p14:creationId xmlns:p14="http://schemas.microsoft.com/office/powerpoint/2010/main" val="216775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pPr defTabSz="914400"/>
            <a:endParaRPr dirty="0">
              <a:solidFill>
                <a:prstClr val="black"/>
              </a:solidFill>
            </a:endParaRPr>
          </a:p>
        </p:txBody>
      </p:sp>
      <p:sp>
        <p:nvSpPr>
          <p:cNvPr id="13" name="object 13"/>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solidFill>
            <a:srgbClr val="FFFFFF"/>
          </a:solidFill>
        </p:spPr>
        <p:txBody>
          <a:bodyPr wrap="square" lIns="0" tIns="0" rIns="0" bIns="0" rtlCol="0">
            <a:noAutofit/>
          </a:bodyPr>
          <a:lstStyle/>
          <a:p>
            <a:pPr defTabSz="914400"/>
            <a:endParaRPr dirty="0">
              <a:solidFill>
                <a:prstClr val="black"/>
              </a:solidFill>
            </a:endParaRPr>
          </a:p>
        </p:txBody>
      </p:sp>
      <p:sp>
        <p:nvSpPr>
          <p:cNvPr id="14" name="object 14"/>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ln w="6350">
            <a:solidFill>
              <a:srgbClr val="000000"/>
            </a:solidFill>
          </a:ln>
        </p:spPr>
        <p:txBody>
          <a:bodyPr wrap="square" lIns="0" tIns="0" rIns="0" bIns="0" rtlCol="0">
            <a:noAutofit/>
          </a:bodyPr>
          <a:lstStyle/>
          <a:p>
            <a:pPr defTabSz="914400"/>
            <a:endParaRPr dirty="0">
              <a:solidFill>
                <a:prstClr val="black"/>
              </a:solidFill>
            </a:endParaRPr>
          </a:p>
        </p:txBody>
      </p:sp>
      <p:sp>
        <p:nvSpPr>
          <p:cNvPr id="18" name="object 18"/>
          <p:cNvSpPr/>
          <p:nvPr/>
        </p:nvSpPr>
        <p:spPr>
          <a:xfrm>
            <a:off x="5508117" y="3284982"/>
            <a:ext cx="2092833" cy="1959864"/>
          </a:xfrm>
          <a:prstGeom prst="rect">
            <a:avLst/>
          </a:prstGeom>
          <a:blipFill>
            <a:blip r:embed="rId3" cstate="print"/>
            <a:stretch>
              <a:fillRect/>
            </a:stretch>
          </a:blipFill>
        </p:spPr>
        <p:txBody>
          <a:bodyPr wrap="square" lIns="0" tIns="0" rIns="0" bIns="0" rtlCol="0">
            <a:noAutofit/>
          </a:bodyPr>
          <a:lstStyle/>
          <a:p>
            <a:pPr defTabSz="914400"/>
            <a:endParaRPr dirty="0">
              <a:solidFill>
                <a:prstClr val="black"/>
              </a:solidFill>
            </a:endParaRPr>
          </a:p>
        </p:txBody>
      </p:sp>
      <p:sp>
        <p:nvSpPr>
          <p:cNvPr id="8" name="object 8"/>
          <p:cNvSpPr txBox="1"/>
          <p:nvPr/>
        </p:nvSpPr>
        <p:spPr>
          <a:xfrm>
            <a:off x="457200" y="0"/>
            <a:ext cx="4104004" cy="333476"/>
          </a:xfrm>
          <a:prstGeom prst="rect">
            <a:avLst/>
          </a:prstGeom>
        </p:spPr>
        <p:txBody>
          <a:bodyPr wrap="square" lIns="0" tIns="0" rIns="0" bIns="0" rtlCol="0">
            <a:noAutofit/>
          </a:bodyPr>
          <a:lstStyle/>
          <a:p>
            <a:pPr marL="25400" defTabSz="914400">
              <a:lnSpc>
                <a:spcPts val="1000"/>
              </a:lnSpc>
            </a:pPr>
            <a:endParaRPr sz="1000" dirty="0">
              <a:solidFill>
                <a:prstClr val="black"/>
              </a:solidFill>
            </a:endParaRPr>
          </a:p>
        </p:txBody>
      </p:sp>
      <p:sp>
        <p:nvSpPr>
          <p:cNvPr id="6" name="object 6"/>
          <p:cNvSpPr txBox="1"/>
          <p:nvPr/>
        </p:nvSpPr>
        <p:spPr>
          <a:xfrm>
            <a:off x="8240267" y="0"/>
            <a:ext cx="446532" cy="333476"/>
          </a:xfrm>
          <a:prstGeom prst="rect">
            <a:avLst/>
          </a:prstGeom>
        </p:spPr>
        <p:txBody>
          <a:bodyPr wrap="square" lIns="0" tIns="0" rIns="0" bIns="0" rtlCol="0">
            <a:noAutofit/>
          </a:bodyPr>
          <a:lstStyle/>
          <a:p>
            <a:pPr marL="25400" defTabSz="914400">
              <a:lnSpc>
                <a:spcPts val="1000"/>
              </a:lnSpc>
            </a:pPr>
            <a:endParaRPr sz="1000" dirty="0">
              <a:solidFill>
                <a:prstClr val="black"/>
              </a:solidFill>
            </a:endParaRPr>
          </a:p>
        </p:txBody>
      </p:sp>
      <p:sp>
        <p:nvSpPr>
          <p:cNvPr id="5" name="object 5"/>
          <p:cNvSpPr txBox="1"/>
          <p:nvPr/>
        </p:nvSpPr>
        <p:spPr>
          <a:xfrm>
            <a:off x="457200" y="333476"/>
            <a:ext cx="4104004" cy="344195"/>
          </a:xfrm>
          <a:prstGeom prst="rect">
            <a:avLst/>
          </a:prstGeom>
        </p:spPr>
        <p:txBody>
          <a:bodyPr wrap="square" lIns="0" tIns="0" rIns="0" bIns="0" rtlCol="0">
            <a:noAutofit/>
          </a:bodyPr>
          <a:lstStyle/>
          <a:p>
            <a:pPr marL="25400" defTabSz="914400">
              <a:lnSpc>
                <a:spcPts val="1000"/>
              </a:lnSpc>
            </a:pPr>
            <a:endParaRPr sz="1000" dirty="0">
              <a:solidFill>
                <a:prstClr val="black"/>
              </a:solidFill>
            </a:endParaRPr>
          </a:p>
        </p:txBody>
      </p:sp>
      <p:sp>
        <p:nvSpPr>
          <p:cNvPr id="4" name="object 4"/>
          <p:cNvSpPr txBox="1"/>
          <p:nvPr/>
        </p:nvSpPr>
        <p:spPr>
          <a:xfrm>
            <a:off x="4561205" y="333476"/>
            <a:ext cx="3679062" cy="344195"/>
          </a:xfrm>
          <a:prstGeom prst="rect">
            <a:avLst/>
          </a:prstGeom>
        </p:spPr>
        <p:txBody>
          <a:bodyPr wrap="square" lIns="0" tIns="0" rIns="0" bIns="0" rtlCol="0">
            <a:noAutofit/>
          </a:bodyPr>
          <a:lstStyle/>
          <a:p>
            <a:pPr marL="25400" defTabSz="914400">
              <a:lnSpc>
                <a:spcPts val="1000"/>
              </a:lnSpc>
            </a:pPr>
            <a:endParaRPr sz="1000" dirty="0">
              <a:solidFill>
                <a:prstClr val="black"/>
              </a:solidFill>
            </a:endParaRPr>
          </a:p>
        </p:txBody>
      </p:sp>
      <p:sp>
        <p:nvSpPr>
          <p:cNvPr id="3" name="object 3"/>
          <p:cNvSpPr txBox="1"/>
          <p:nvPr/>
        </p:nvSpPr>
        <p:spPr>
          <a:xfrm>
            <a:off x="8240267" y="333476"/>
            <a:ext cx="446532" cy="344195"/>
          </a:xfrm>
          <a:prstGeom prst="rect">
            <a:avLst/>
          </a:prstGeom>
        </p:spPr>
        <p:txBody>
          <a:bodyPr wrap="square" lIns="0" tIns="0" rIns="0" bIns="0" rtlCol="0">
            <a:noAutofit/>
          </a:bodyPr>
          <a:lstStyle/>
          <a:p>
            <a:pPr marL="25400" defTabSz="914400">
              <a:lnSpc>
                <a:spcPts val="1000"/>
              </a:lnSpc>
            </a:pPr>
            <a:endParaRPr sz="1000" dirty="0">
              <a:solidFill>
                <a:prstClr val="black"/>
              </a:solidFill>
            </a:endParaRPr>
          </a:p>
        </p:txBody>
      </p:sp>
      <p:sp>
        <p:nvSpPr>
          <p:cNvPr id="2" name="object 2"/>
          <p:cNvSpPr txBox="1"/>
          <p:nvPr/>
        </p:nvSpPr>
        <p:spPr>
          <a:xfrm>
            <a:off x="457200" y="677672"/>
            <a:ext cx="8229600" cy="5841466"/>
          </a:xfrm>
          <a:prstGeom prst="rect">
            <a:avLst/>
          </a:prstGeom>
        </p:spPr>
        <p:txBody>
          <a:bodyPr wrap="square" lIns="0" tIns="0" rIns="0" bIns="0" rtlCol="0">
            <a:noAutofit/>
          </a:bodyPr>
          <a:lstStyle/>
          <a:p>
            <a:pPr defTabSz="914400">
              <a:lnSpc>
                <a:spcPts val="1100"/>
              </a:lnSpc>
              <a:spcBef>
                <a:spcPts val="32"/>
              </a:spcBef>
            </a:pPr>
            <a:endParaRPr sz="1100" dirty="0">
              <a:solidFill>
                <a:prstClr val="black"/>
              </a:solidFill>
            </a:endParaRPr>
          </a:p>
          <a:p>
            <a:pPr marL="462076" defTabSz="914400">
              <a:lnSpc>
                <a:spcPct val="101725"/>
              </a:lnSpc>
            </a:pPr>
            <a:r>
              <a:rPr sz="4000" dirty="0" smtClean="0">
                <a:solidFill>
                  <a:srgbClr val="619DD1"/>
                </a:solidFill>
                <a:cs typeface="Calibri"/>
              </a:rPr>
              <a:t>And</a:t>
            </a:r>
            <a:r>
              <a:rPr sz="4000" spc="-54" dirty="0" smtClean="0">
                <a:solidFill>
                  <a:srgbClr val="619DD1"/>
                </a:solidFill>
                <a:cs typeface="Calibri"/>
              </a:rPr>
              <a:t>r</a:t>
            </a:r>
            <a:r>
              <a:rPr sz="4000" dirty="0" smtClean="0">
                <a:solidFill>
                  <a:srgbClr val="619DD1"/>
                </a:solidFill>
                <a:cs typeface="Calibri"/>
              </a:rPr>
              <a:t>oid</a:t>
            </a:r>
            <a:endParaRPr sz="4000" dirty="0">
              <a:solidFill>
                <a:prstClr val="black"/>
              </a:solidFill>
              <a:cs typeface="Calibri"/>
            </a:endParaRPr>
          </a:p>
          <a:p>
            <a:pPr marL="804976" marR="336365" indent="-274319" algn="just" defTabSz="914400">
              <a:lnSpc>
                <a:spcPts val="2685"/>
              </a:lnSpc>
              <a:spcBef>
                <a:spcPts val="2152"/>
              </a:spcBef>
            </a:pPr>
            <a:r>
              <a:rPr sz="1650" dirty="0" smtClean="0">
                <a:solidFill>
                  <a:srgbClr val="619DD1"/>
                </a:solidFill>
                <a:latin typeface="Wingdings 2"/>
                <a:cs typeface="Wingdings 2"/>
              </a:rPr>
              <a:t></a:t>
            </a:r>
            <a:r>
              <a:rPr sz="1650" spc="137" dirty="0" smtClean="0">
                <a:solidFill>
                  <a:srgbClr val="619DD1"/>
                </a:solidFill>
                <a:latin typeface="Times New Roman"/>
                <a:cs typeface="Times New Roman"/>
              </a:rPr>
              <a:t> </a:t>
            </a:r>
            <a:r>
              <a:rPr sz="2200" dirty="0" smtClean="0">
                <a:solidFill>
                  <a:srgbClr val="232852"/>
                </a:solidFill>
                <a:cs typeface="Calibri"/>
              </a:rPr>
              <a:t>And</a:t>
            </a:r>
            <a:r>
              <a:rPr sz="2200" spc="-34" dirty="0" smtClean="0">
                <a:solidFill>
                  <a:srgbClr val="232852"/>
                </a:solidFill>
                <a:cs typeface="Calibri"/>
              </a:rPr>
              <a:t>r</a:t>
            </a:r>
            <a:r>
              <a:rPr sz="2200" spc="4" dirty="0" smtClean="0">
                <a:solidFill>
                  <a:srgbClr val="232852"/>
                </a:solidFill>
                <a:cs typeface="Calibri"/>
              </a:rPr>
              <a:t>o</a:t>
            </a:r>
            <a:r>
              <a:rPr sz="2200" dirty="0" smtClean="0">
                <a:solidFill>
                  <a:srgbClr val="232852"/>
                </a:solidFill>
                <a:cs typeface="Calibri"/>
              </a:rPr>
              <a:t>i</a:t>
            </a:r>
            <a:r>
              <a:rPr sz="2200" spc="4" dirty="0" smtClean="0">
                <a:solidFill>
                  <a:srgbClr val="232852"/>
                </a:solidFill>
                <a:cs typeface="Calibri"/>
              </a:rPr>
              <a:t>d</a:t>
            </a:r>
            <a:r>
              <a:rPr sz="2200" dirty="0" smtClean="0">
                <a:solidFill>
                  <a:srgbClr val="232852"/>
                </a:solidFill>
                <a:cs typeface="Calibri"/>
              </a:rPr>
              <a:t>, </a:t>
            </a:r>
            <a:r>
              <a:rPr sz="2200" spc="3" dirty="0" smtClean="0">
                <a:solidFill>
                  <a:srgbClr val="232852"/>
                </a:solidFill>
                <a:cs typeface="Calibri"/>
              </a:rPr>
              <a:t> </a:t>
            </a:r>
            <a:r>
              <a:rPr sz="2200" dirty="0" smtClean="0">
                <a:solidFill>
                  <a:srgbClr val="232852"/>
                </a:solidFill>
                <a:cs typeface="Calibri"/>
              </a:rPr>
              <a:t>Go</a:t>
            </a:r>
            <a:r>
              <a:rPr sz="2200" spc="4" dirty="0" smtClean="0">
                <a:solidFill>
                  <a:srgbClr val="232852"/>
                </a:solidFill>
                <a:cs typeface="Calibri"/>
              </a:rPr>
              <a:t>o</a:t>
            </a:r>
            <a:r>
              <a:rPr sz="2200" dirty="0" smtClean="0">
                <a:solidFill>
                  <a:srgbClr val="232852"/>
                </a:solidFill>
                <a:cs typeface="Calibri"/>
              </a:rPr>
              <a:t>gle, </a:t>
            </a:r>
            <a:r>
              <a:rPr sz="2200" spc="16" dirty="0" smtClean="0">
                <a:solidFill>
                  <a:srgbClr val="232852"/>
                </a:solidFill>
                <a:cs typeface="Calibri"/>
              </a:rPr>
              <a:t> </a:t>
            </a:r>
            <a:r>
              <a:rPr sz="2200" dirty="0" smtClean="0">
                <a:solidFill>
                  <a:srgbClr val="232852"/>
                </a:solidFill>
                <a:cs typeface="Calibri"/>
              </a:rPr>
              <a:t>O</a:t>
            </a:r>
            <a:r>
              <a:rPr sz="2200" spc="4" dirty="0" smtClean="0">
                <a:solidFill>
                  <a:srgbClr val="232852"/>
                </a:solidFill>
                <a:cs typeface="Calibri"/>
              </a:rPr>
              <a:t>p</a:t>
            </a:r>
            <a:r>
              <a:rPr sz="2200" dirty="0" smtClean="0">
                <a:solidFill>
                  <a:srgbClr val="232852"/>
                </a:solidFill>
                <a:cs typeface="Calibri"/>
              </a:rPr>
              <a:t>en </a:t>
            </a:r>
            <a:r>
              <a:rPr sz="2200" spc="36" dirty="0" smtClean="0">
                <a:solidFill>
                  <a:srgbClr val="232852"/>
                </a:solidFill>
                <a:cs typeface="Calibri"/>
              </a:rPr>
              <a:t> </a:t>
            </a:r>
            <a:r>
              <a:rPr sz="2200" dirty="0" smtClean="0">
                <a:solidFill>
                  <a:srgbClr val="232852"/>
                </a:solidFill>
                <a:cs typeface="Calibri"/>
              </a:rPr>
              <a:t>Hands</a:t>
            </a:r>
            <a:r>
              <a:rPr sz="2200" spc="-9" dirty="0" smtClean="0">
                <a:solidFill>
                  <a:srgbClr val="232852"/>
                </a:solidFill>
                <a:cs typeface="Calibri"/>
              </a:rPr>
              <a:t>e</a:t>
            </a:r>
            <a:r>
              <a:rPr sz="2200" dirty="0" smtClean="0">
                <a:solidFill>
                  <a:srgbClr val="232852"/>
                </a:solidFill>
                <a:cs typeface="Calibri"/>
              </a:rPr>
              <a:t>t </a:t>
            </a:r>
            <a:r>
              <a:rPr sz="2200" spc="13" dirty="0" smtClean="0">
                <a:solidFill>
                  <a:srgbClr val="232852"/>
                </a:solidFill>
                <a:cs typeface="Calibri"/>
              </a:rPr>
              <a:t> </a:t>
            </a:r>
            <a:r>
              <a:rPr sz="2200" dirty="0" smtClean="0">
                <a:solidFill>
                  <a:srgbClr val="232852"/>
                </a:solidFill>
                <a:cs typeface="Calibri"/>
              </a:rPr>
              <a:t>Alliance  </a:t>
            </a:r>
            <a:r>
              <a:rPr sz="2200" spc="-19" dirty="0" smtClean="0">
                <a:solidFill>
                  <a:srgbClr val="232852"/>
                </a:solidFill>
                <a:cs typeface="Calibri"/>
              </a:rPr>
              <a:t>v</a:t>
            </a:r>
            <a:r>
              <a:rPr sz="2200" dirty="0" smtClean="0">
                <a:solidFill>
                  <a:srgbClr val="232852"/>
                </a:solidFill>
                <a:cs typeface="Calibri"/>
              </a:rPr>
              <a:t>e </a:t>
            </a:r>
            <a:r>
              <a:rPr sz="2200" spc="59" dirty="0" smtClean="0">
                <a:solidFill>
                  <a:srgbClr val="232852"/>
                </a:solidFill>
                <a:cs typeface="Calibri"/>
              </a:rPr>
              <a:t> </a:t>
            </a:r>
            <a:r>
              <a:rPr sz="2200" dirty="0" smtClean="0">
                <a:solidFill>
                  <a:srgbClr val="232852"/>
                </a:solidFill>
                <a:cs typeface="Calibri"/>
              </a:rPr>
              <a:t>ö</a:t>
            </a:r>
            <a:r>
              <a:rPr sz="2200" spc="-34" dirty="0" smtClean="0">
                <a:solidFill>
                  <a:srgbClr val="232852"/>
                </a:solidFill>
                <a:cs typeface="Calibri"/>
              </a:rPr>
              <a:t>z</a:t>
            </a:r>
            <a:r>
              <a:rPr sz="2200" spc="4" dirty="0" smtClean="0">
                <a:solidFill>
                  <a:srgbClr val="232852"/>
                </a:solidFill>
                <a:cs typeface="Calibri"/>
              </a:rPr>
              <a:t>g</a:t>
            </a:r>
            <a:r>
              <a:rPr sz="2200" dirty="0" smtClean="0">
                <a:solidFill>
                  <a:srgbClr val="232852"/>
                </a:solidFill>
                <a:cs typeface="Calibri"/>
              </a:rPr>
              <a:t>ür </a:t>
            </a:r>
            <a:r>
              <a:rPr sz="2200" spc="35" dirty="0" smtClean="0">
                <a:solidFill>
                  <a:srgbClr val="232852"/>
                </a:solidFill>
                <a:cs typeface="Calibri"/>
              </a:rPr>
              <a:t> </a:t>
            </a:r>
            <a:r>
              <a:rPr sz="2200" spc="-34" dirty="0" smtClean="0">
                <a:solidFill>
                  <a:srgbClr val="232852"/>
                </a:solidFill>
                <a:cs typeface="Calibri"/>
              </a:rPr>
              <a:t>y</a:t>
            </a:r>
            <a:r>
              <a:rPr sz="2200" dirty="0" smtClean="0">
                <a:solidFill>
                  <a:srgbClr val="232852"/>
                </a:solidFill>
                <a:cs typeface="Calibri"/>
              </a:rPr>
              <a:t>azılım </a:t>
            </a:r>
            <a:endParaRPr sz="2200" dirty="0">
              <a:solidFill>
                <a:prstClr val="black"/>
              </a:solidFill>
              <a:cs typeface="Calibri"/>
            </a:endParaRPr>
          </a:p>
          <a:p>
            <a:pPr marL="804976" marR="336365" algn="just" defTabSz="914400">
              <a:lnSpc>
                <a:spcPts val="2685"/>
              </a:lnSpc>
              <a:spcBef>
                <a:spcPts val="1275"/>
              </a:spcBef>
            </a:pPr>
            <a:r>
              <a:rPr sz="2200" spc="-29" dirty="0" smtClean="0">
                <a:solidFill>
                  <a:srgbClr val="232852"/>
                </a:solidFill>
                <a:cs typeface="Calibri"/>
              </a:rPr>
              <a:t>t</a:t>
            </a:r>
            <a:r>
              <a:rPr sz="2200" spc="4" dirty="0" smtClean="0">
                <a:solidFill>
                  <a:srgbClr val="232852"/>
                </a:solidFill>
                <a:cs typeface="Calibri"/>
              </a:rPr>
              <a:t>o</a:t>
            </a:r>
            <a:r>
              <a:rPr sz="2200" dirty="0" smtClean="0">
                <a:solidFill>
                  <a:srgbClr val="232852"/>
                </a:solidFill>
                <a:cs typeface="Calibri"/>
              </a:rPr>
              <a:t>plulu</a:t>
            </a:r>
            <a:r>
              <a:rPr sz="2200" spc="-4" dirty="0" smtClean="0">
                <a:solidFill>
                  <a:srgbClr val="232852"/>
                </a:solidFill>
                <a:cs typeface="Calibri"/>
              </a:rPr>
              <a:t>ğ</a:t>
            </a:r>
            <a:r>
              <a:rPr sz="2200" dirty="0" smtClean="0">
                <a:solidFill>
                  <a:srgbClr val="232852"/>
                </a:solidFill>
                <a:cs typeface="Calibri"/>
              </a:rPr>
              <a:t>u</a:t>
            </a:r>
            <a:r>
              <a:rPr sz="2200" spc="7" dirty="0" smtClean="0">
                <a:solidFill>
                  <a:srgbClr val="232852"/>
                </a:solidFill>
                <a:cs typeface="Calibri"/>
              </a:rPr>
              <a:t> </a:t>
            </a:r>
            <a:r>
              <a:rPr sz="2200" spc="-29" dirty="0" smtClean="0">
                <a:solidFill>
                  <a:srgbClr val="232852"/>
                </a:solidFill>
                <a:cs typeface="Calibri"/>
              </a:rPr>
              <a:t>t</a:t>
            </a:r>
            <a:r>
              <a:rPr sz="2200" dirty="0" smtClean="0">
                <a:solidFill>
                  <a:srgbClr val="232852"/>
                </a:solidFill>
                <a:cs typeface="Calibri"/>
              </a:rPr>
              <a:t>a</a:t>
            </a:r>
            <a:r>
              <a:rPr sz="2200" spc="-39" dirty="0" smtClean="0">
                <a:solidFill>
                  <a:srgbClr val="232852"/>
                </a:solidFill>
                <a:cs typeface="Calibri"/>
              </a:rPr>
              <a:t>r</a:t>
            </a:r>
            <a:r>
              <a:rPr sz="2200" spc="-9" dirty="0" smtClean="0">
                <a:solidFill>
                  <a:srgbClr val="232852"/>
                </a:solidFill>
                <a:cs typeface="Calibri"/>
              </a:rPr>
              <a:t>a</a:t>
            </a:r>
            <a:r>
              <a:rPr sz="2200" dirty="0" smtClean="0">
                <a:solidFill>
                  <a:srgbClr val="232852"/>
                </a:solidFill>
                <a:cs typeface="Calibri"/>
              </a:rPr>
              <a:t>fın</a:t>
            </a:r>
            <a:r>
              <a:rPr sz="2200" spc="-14" dirty="0" smtClean="0">
                <a:solidFill>
                  <a:srgbClr val="232852"/>
                </a:solidFill>
                <a:cs typeface="Calibri"/>
              </a:rPr>
              <a:t>d</a:t>
            </a:r>
            <a:r>
              <a:rPr sz="2200" dirty="0" smtClean="0">
                <a:solidFill>
                  <a:srgbClr val="232852"/>
                </a:solidFill>
                <a:cs typeface="Calibri"/>
              </a:rPr>
              <a:t>an </a:t>
            </a:r>
            <a:r>
              <a:rPr sz="2200" spc="-14" dirty="0" smtClean="0">
                <a:solidFill>
                  <a:srgbClr val="232852"/>
                </a:solidFill>
                <a:cs typeface="Calibri"/>
              </a:rPr>
              <a:t>g</a:t>
            </a:r>
            <a:r>
              <a:rPr sz="2200" dirty="0" smtClean="0">
                <a:solidFill>
                  <a:srgbClr val="232852"/>
                </a:solidFill>
                <a:cs typeface="Calibri"/>
              </a:rPr>
              <a:t>eli</a:t>
            </a:r>
            <a:r>
              <a:rPr sz="2200" spc="-19" dirty="0" smtClean="0">
                <a:solidFill>
                  <a:srgbClr val="232852"/>
                </a:solidFill>
                <a:cs typeface="Calibri"/>
              </a:rPr>
              <a:t>ş</a:t>
            </a:r>
            <a:r>
              <a:rPr sz="2200" dirty="0" smtClean="0">
                <a:solidFill>
                  <a:srgbClr val="232852"/>
                </a:solidFill>
                <a:cs typeface="Calibri"/>
              </a:rPr>
              <a:t>tiril</a:t>
            </a:r>
            <a:r>
              <a:rPr sz="2200" spc="-4" dirty="0" smtClean="0">
                <a:solidFill>
                  <a:srgbClr val="232852"/>
                </a:solidFill>
                <a:cs typeface="Calibri"/>
              </a:rPr>
              <a:t>e</a:t>
            </a:r>
            <a:r>
              <a:rPr sz="2200" dirty="0" smtClean="0">
                <a:solidFill>
                  <a:srgbClr val="232852"/>
                </a:solidFill>
                <a:cs typeface="Calibri"/>
              </a:rPr>
              <a:t>n,</a:t>
            </a:r>
            <a:r>
              <a:rPr sz="2200" spc="68" dirty="0" smtClean="0">
                <a:solidFill>
                  <a:srgbClr val="232852"/>
                </a:solidFill>
                <a:cs typeface="Calibri"/>
              </a:rPr>
              <a:t> </a:t>
            </a:r>
            <a:r>
              <a:rPr sz="2200" dirty="0" smtClean="0">
                <a:solidFill>
                  <a:srgbClr val="232852"/>
                </a:solidFill>
                <a:cs typeface="Calibri"/>
              </a:rPr>
              <a:t>Linux</a:t>
            </a:r>
            <a:r>
              <a:rPr sz="2200" spc="28" dirty="0" smtClean="0">
                <a:solidFill>
                  <a:srgbClr val="232852"/>
                </a:solidFill>
                <a:cs typeface="Calibri"/>
              </a:rPr>
              <a:t> </a:t>
            </a:r>
            <a:r>
              <a:rPr sz="2200" spc="-29" dirty="0" smtClean="0">
                <a:solidFill>
                  <a:srgbClr val="232852"/>
                </a:solidFill>
                <a:cs typeface="Calibri"/>
              </a:rPr>
              <a:t>t</a:t>
            </a:r>
            <a:r>
              <a:rPr sz="2200" dirty="0" smtClean="0">
                <a:solidFill>
                  <a:srgbClr val="232852"/>
                </a:solidFill>
                <a:cs typeface="Calibri"/>
              </a:rPr>
              <a:t>ab</a:t>
            </a:r>
            <a:r>
              <a:rPr sz="2200" spc="4" dirty="0" smtClean="0">
                <a:solidFill>
                  <a:srgbClr val="232852"/>
                </a:solidFill>
                <a:cs typeface="Calibri"/>
              </a:rPr>
              <a:t>a</a:t>
            </a:r>
            <a:r>
              <a:rPr sz="2200" spc="-14" dirty="0" smtClean="0">
                <a:solidFill>
                  <a:srgbClr val="232852"/>
                </a:solidFill>
                <a:cs typeface="Calibri"/>
              </a:rPr>
              <a:t>n</a:t>
            </a:r>
            <a:r>
              <a:rPr sz="2200" dirty="0" smtClean="0">
                <a:solidFill>
                  <a:srgbClr val="232852"/>
                </a:solidFill>
                <a:cs typeface="Calibri"/>
              </a:rPr>
              <a:t>lı,</a:t>
            </a:r>
            <a:r>
              <a:rPr sz="2200" spc="41" dirty="0" smtClean="0">
                <a:solidFill>
                  <a:srgbClr val="232852"/>
                </a:solidFill>
                <a:cs typeface="Calibri"/>
              </a:rPr>
              <a:t> </a:t>
            </a:r>
            <a:r>
              <a:rPr sz="2200" dirty="0" smtClean="0">
                <a:solidFill>
                  <a:srgbClr val="232852"/>
                </a:solidFill>
                <a:cs typeface="Calibri"/>
              </a:rPr>
              <a:t>mobil</a:t>
            </a:r>
            <a:r>
              <a:rPr sz="2200" spc="34" dirty="0" smtClean="0">
                <a:solidFill>
                  <a:srgbClr val="232852"/>
                </a:solidFill>
                <a:cs typeface="Calibri"/>
              </a:rPr>
              <a:t> </a:t>
            </a:r>
            <a:r>
              <a:rPr sz="2200" dirty="0" smtClean="0">
                <a:solidFill>
                  <a:srgbClr val="232852"/>
                </a:solidFill>
                <a:cs typeface="Calibri"/>
              </a:rPr>
              <a:t>ci</a:t>
            </a:r>
            <a:r>
              <a:rPr sz="2200" spc="-4" dirty="0" smtClean="0">
                <a:solidFill>
                  <a:srgbClr val="232852"/>
                </a:solidFill>
                <a:cs typeface="Calibri"/>
              </a:rPr>
              <a:t>h</a:t>
            </a:r>
            <a:r>
              <a:rPr sz="2200" dirty="0" smtClean="0">
                <a:solidFill>
                  <a:srgbClr val="232852"/>
                </a:solidFill>
                <a:cs typeface="Calibri"/>
              </a:rPr>
              <a:t>az</a:t>
            </a:r>
            <a:r>
              <a:rPr sz="2200" spc="45" dirty="0" smtClean="0">
                <a:solidFill>
                  <a:srgbClr val="232852"/>
                </a:solidFill>
                <a:cs typeface="Calibri"/>
              </a:rPr>
              <a:t> </a:t>
            </a:r>
            <a:r>
              <a:rPr sz="2200" spc="-19" dirty="0" smtClean="0">
                <a:solidFill>
                  <a:srgbClr val="232852"/>
                </a:solidFill>
                <a:cs typeface="Calibri"/>
              </a:rPr>
              <a:t>ve </a:t>
            </a:r>
            <a:endParaRPr sz="2200" dirty="0">
              <a:solidFill>
                <a:prstClr val="black"/>
              </a:solidFill>
              <a:cs typeface="Calibri"/>
            </a:endParaRPr>
          </a:p>
          <a:p>
            <a:pPr marL="804976" marR="336365" algn="just" defTabSz="914400">
              <a:lnSpc>
                <a:spcPts val="2685"/>
              </a:lnSpc>
              <a:spcBef>
                <a:spcPts val="1275"/>
              </a:spcBef>
            </a:pPr>
            <a:r>
              <a:rPr sz="2200" dirty="0" smtClean="0">
                <a:solidFill>
                  <a:srgbClr val="232852"/>
                </a:solidFill>
                <a:cs typeface="Calibri"/>
              </a:rPr>
              <a:t>cep</a:t>
            </a:r>
            <a:r>
              <a:rPr sz="2200" spc="25" dirty="0" smtClean="0">
                <a:solidFill>
                  <a:srgbClr val="232852"/>
                </a:solidFill>
                <a:cs typeface="Calibri"/>
              </a:rPr>
              <a:t> </a:t>
            </a:r>
            <a:r>
              <a:rPr sz="2200" spc="-29" dirty="0" smtClean="0">
                <a:solidFill>
                  <a:srgbClr val="232852"/>
                </a:solidFill>
                <a:cs typeface="Calibri"/>
              </a:rPr>
              <a:t>t</a:t>
            </a:r>
            <a:r>
              <a:rPr sz="2200" dirty="0" smtClean="0">
                <a:solidFill>
                  <a:srgbClr val="232852"/>
                </a:solidFill>
                <a:cs typeface="Calibri"/>
              </a:rPr>
              <a:t>e</a:t>
            </a:r>
            <a:r>
              <a:rPr sz="2200" spc="4" dirty="0" smtClean="0">
                <a:solidFill>
                  <a:srgbClr val="232852"/>
                </a:solidFill>
                <a:cs typeface="Calibri"/>
              </a:rPr>
              <a:t>l</a:t>
            </a:r>
            <a:r>
              <a:rPr sz="2200" spc="-25" dirty="0" smtClean="0">
                <a:solidFill>
                  <a:srgbClr val="232852"/>
                </a:solidFill>
                <a:cs typeface="Calibri"/>
              </a:rPr>
              <a:t>e</a:t>
            </a:r>
            <a:r>
              <a:rPr sz="2200" spc="-44" dirty="0" smtClean="0">
                <a:solidFill>
                  <a:srgbClr val="232852"/>
                </a:solidFill>
                <a:cs typeface="Calibri"/>
              </a:rPr>
              <a:t>f</a:t>
            </a:r>
            <a:r>
              <a:rPr sz="2200" spc="4" dirty="0" smtClean="0">
                <a:solidFill>
                  <a:srgbClr val="232852"/>
                </a:solidFill>
                <a:cs typeface="Calibri"/>
              </a:rPr>
              <a:t>o</a:t>
            </a:r>
            <a:r>
              <a:rPr sz="2200" dirty="0" smtClean="0">
                <a:solidFill>
                  <a:srgbClr val="232852"/>
                </a:solidFill>
                <a:cs typeface="Calibri"/>
              </a:rPr>
              <a:t>nları</a:t>
            </a:r>
            <a:r>
              <a:rPr sz="2200" spc="3" dirty="0" smtClean="0">
                <a:solidFill>
                  <a:srgbClr val="232852"/>
                </a:solidFill>
                <a:cs typeface="Calibri"/>
              </a:rPr>
              <a:t> </a:t>
            </a:r>
            <a:r>
              <a:rPr sz="2200" dirty="0" smtClean="0">
                <a:solidFill>
                  <a:srgbClr val="232852"/>
                </a:solidFill>
                <a:cs typeface="Calibri"/>
              </a:rPr>
              <a:t>iç</a:t>
            </a:r>
            <a:r>
              <a:rPr sz="2200" spc="-4" dirty="0" smtClean="0">
                <a:solidFill>
                  <a:srgbClr val="232852"/>
                </a:solidFill>
                <a:cs typeface="Calibri"/>
              </a:rPr>
              <a:t>i</a:t>
            </a:r>
            <a:r>
              <a:rPr sz="2200" dirty="0" smtClean="0">
                <a:solidFill>
                  <a:srgbClr val="232852"/>
                </a:solidFill>
                <a:cs typeface="Calibri"/>
              </a:rPr>
              <a:t>n</a:t>
            </a:r>
            <a:r>
              <a:rPr sz="2200" spc="38" dirty="0" smtClean="0">
                <a:solidFill>
                  <a:srgbClr val="232852"/>
                </a:solidFill>
                <a:cs typeface="Calibri"/>
              </a:rPr>
              <a:t> </a:t>
            </a:r>
            <a:r>
              <a:rPr sz="2200" spc="-25" dirty="0" smtClean="0">
                <a:solidFill>
                  <a:srgbClr val="232852"/>
                </a:solidFill>
                <a:cs typeface="Calibri"/>
              </a:rPr>
              <a:t>g</a:t>
            </a:r>
            <a:r>
              <a:rPr sz="2200" dirty="0" smtClean="0">
                <a:solidFill>
                  <a:srgbClr val="232852"/>
                </a:solidFill>
                <a:cs typeface="Calibri"/>
              </a:rPr>
              <a:t>eli</a:t>
            </a:r>
            <a:r>
              <a:rPr sz="2200" spc="-19" dirty="0" smtClean="0">
                <a:solidFill>
                  <a:srgbClr val="232852"/>
                </a:solidFill>
                <a:cs typeface="Calibri"/>
              </a:rPr>
              <a:t>ş</a:t>
            </a:r>
            <a:r>
              <a:rPr sz="2200" dirty="0" smtClean="0">
                <a:solidFill>
                  <a:srgbClr val="232852"/>
                </a:solidFill>
                <a:cs typeface="Calibri"/>
              </a:rPr>
              <a:t>tiril</a:t>
            </a:r>
            <a:r>
              <a:rPr sz="2200" spc="-9" dirty="0" smtClean="0">
                <a:solidFill>
                  <a:srgbClr val="232852"/>
                </a:solidFill>
                <a:cs typeface="Calibri"/>
              </a:rPr>
              <a:t>m</a:t>
            </a:r>
            <a:r>
              <a:rPr sz="2200" dirty="0" smtClean="0">
                <a:solidFill>
                  <a:srgbClr val="232852"/>
                </a:solidFill>
                <a:cs typeface="Calibri"/>
              </a:rPr>
              <a:t>ek</a:t>
            </a:r>
            <a:r>
              <a:rPr sz="2200" spc="-34" dirty="0" smtClean="0">
                <a:solidFill>
                  <a:srgbClr val="232852"/>
                </a:solidFill>
                <a:cs typeface="Calibri"/>
              </a:rPr>
              <a:t>t</a:t>
            </a:r>
            <a:r>
              <a:rPr sz="2200" dirty="0" smtClean="0">
                <a:solidFill>
                  <a:srgbClr val="232852"/>
                </a:solidFill>
                <a:cs typeface="Calibri"/>
              </a:rPr>
              <a:t>e</a:t>
            </a:r>
            <a:r>
              <a:rPr sz="2200" spc="66" dirty="0" smtClean="0">
                <a:solidFill>
                  <a:srgbClr val="232852"/>
                </a:solidFill>
                <a:cs typeface="Calibri"/>
              </a:rPr>
              <a:t> </a:t>
            </a:r>
            <a:r>
              <a:rPr sz="2200" spc="4" dirty="0" smtClean="0">
                <a:solidFill>
                  <a:srgbClr val="232852"/>
                </a:solidFill>
                <a:cs typeface="Calibri"/>
              </a:rPr>
              <a:t>o</a:t>
            </a:r>
            <a:r>
              <a:rPr sz="2200" dirty="0" smtClean="0">
                <a:solidFill>
                  <a:srgbClr val="232852"/>
                </a:solidFill>
                <a:cs typeface="Calibri"/>
              </a:rPr>
              <a:t>lan,</a:t>
            </a:r>
            <a:r>
              <a:rPr sz="2200" spc="17" dirty="0" smtClean="0">
                <a:solidFill>
                  <a:srgbClr val="232852"/>
                </a:solidFill>
                <a:cs typeface="Calibri"/>
              </a:rPr>
              <a:t> </a:t>
            </a:r>
            <a:r>
              <a:rPr sz="2200" dirty="0" smtClean="0">
                <a:solidFill>
                  <a:srgbClr val="232852"/>
                </a:solidFill>
                <a:cs typeface="Calibri"/>
              </a:rPr>
              <a:t>açık</a:t>
            </a:r>
            <a:r>
              <a:rPr sz="2200" spc="44" dirty="0" smtClean="0">
                <a:solidFill>
                  <a:srgbClr val="232852"/>
                </a:solidFill>
                <a:cs typeface="Calibri"/>
              </a:rPr>
              <a:t> </a:t>
            </a:r>
            <a:r>
              <a:rPr sz="2200" spc="-39" dirty="0" smtClean="0">
                <a:solidFill>
                  <a:srgbClr val="232852"/>
                </a:solidFill>
                <a:cs typeface="Calibri"/>
              </a:rPr>
              <a:t>k</a:t>
            </a:r>
            <a:r>
              <a:rPr sz="2200" spc="-34" dirty="0" smtClean="0">
                <a:solidFill>
                  <a:srgbClr val="232852"/>
                </a:solidFill>
                <a:cs typeface="Calibri"/>
              </a:rPr>
              <a:t>a</a:t>
            </a:r>
            <a:r>
              <a:rPr sz="2200" dirty="0" smtClean="0">
                <a:solidFill>
                  <a:srgbClr val="232852"/>
                </a:solidFill>
                <a:cs typeface="Calibri"/>
              </a:rPr>
              <a:t>ynak</a:t>
            </a:r>
            <a:r>
              <a:rPr sz="2200" spc="4" dirty="0" smtClean="0">
                <a:solidFill>
                  <a:srgbClr val="232852"/>
                </a:solidFill>
                <a:cs typeface="Calibri"/>
              </a:rPr>
              <a:t> </a:t>
            </a:r>
            <a:r>
              <a:rPr sz="2200" spc="-75" dirty="0" smtClean="0">
                <a:solidFill>
                  <a:srgbClr val="232852"/>
                </a:solidFill>
                <a:cs typeface="Calibri"/>
              </a:rPr>
              <a:t>k</a:t>
            </a:r>
            <a:r>
              <a:rPr sz="2200" spc="4" dirty="0" smtClean="0">
                <a:solidFill>
                  <a:srgbClr val="232852"/>
                </a:solidFill>
                <a:cs typeface="Calibri"/>
              </a:rPr>
              <a:t>o</a:t>
            </a:r>
            <a:r>
              <a:rPr sz="2200" dirty="0" smtClean="0">
                <a:solidFill>
                  <a:srgbClr val="232852"/>
                </a:solidFill>
                <a:cs typeface="Calibri"/>
              </a:rPr>
              <a:t>dlu bir </a:t>
            </a:r>
            <a:endParaRPr sz="2200" dirty="0">
              <a:solidFill>
                <a:prstClr val="black"/>
              </a:solidFill>
              <a:cs typeface="Calibri"/>
            </a:endParaRPr>
          </a:p>
          <a:p>
            <a:pPr marL="804976" marR="336365" algn="just" defTabSz="914400">
              <a:lnSpc>
                <a:spcPts val="2685"/>
              </a:lnSpc>
              <a:spcBef>
                <a:spcPts val="1275"/>
              </a:spcBef>
            </a:pPr>
            <a:r>
              <a:rPr sz="2200" dirty="0" smtClean="0">
                <a:solidFill>
                  <a:srgbClr val="232852"/>
                </a:solidFill>
                <a:cs typeface="Calibri"/>
              </a:rPr>
              <a:t>mobil</a:t>
            </a:r>
            <a:r>
              <a:rPr sz="2200" spc="-40" dirty="0" smtClean="0">
                <a:solidFill>
                  <a:srgbClr val="232852"/>
                </a:solidFill>
                <a:cs typeface="Calibri"/>
              </a:rPr>
              <a:t> </a:t>
            </a:r>
            <a:r>
              <a:rPr sz="2200" dirty="0" smtClean="0">
                <a:solidFill>
                  <a:srgbClr val="232852"/>
                </a:solidFill>
                <a:cs typeface="Calibri"/>
              </a:rPr>
              <a:t>işl</a:t>
            </a:r>
            <a:r>
              <a:rPr sz="2200" spc="-9" dirty="0" smtClean="0">
                <a:solidFill>
                  <a:srgbClr val="232852"/>
                </a:solidFill>
                <a:cs typeface="Calibri"/>
              </a:rPr>
              <a:t>e</a:t>
            </a:r>
            <a:r>
              <a:rPr sz="2200" dirty="0" smtClean="0">
                <a:solidFill>
                  <a:srgbClr val="232852"/>
                </a:solidFill>
                <a:cs typeface="Calibri"/>
              </a:rPr>
              <a:t>tim si</a:t>
            </a:r>
            <a:r>
              <a:rPr sz="2200" spc="-14" dirty="0" smtClean="0">
                <a:solidFill>
                  <a:srgbClr val="232852"/>
                </a:solidFill>
                <a:cs typeface="Calibri"/>
              </a:rPr>
              <a:t>s</a:t>
            </a:r>
            <a:r>
              <a:rPr sz="2200" spc="-29" dirty="0" smtClean="0">
                <a:solidFill>
                  <a:srgbClr val="232852"/>
                </a:solidFill>
                <a:cs typeface="Calibri"/>
              </a:rPr>
              <a:t>t</a:t>
            </a:r>
            <a:r>
              <a:rPr sz="2200" dirty="0" smtClean="0">
                <a:solidFill>
                  <a:srgbClr val="232852"/>
                </a:solidFill>
                <a:cs typeface="Calibri"/>
              </a:rPr>
              <a:t>emid</a:t>
            </a:r>
            <a:r>
              <a:rPr sz="2200" spc="-4" dirty="0" smtClean="0">
                <a:solidFill>
                  <a:srgbClr val="232852"/>
                </a:solidFill>
                <a:cs typeface="Calibri"/>
              </a:rPr>
              <a:t>i</a:t>
            </a:r>
            <a:r>
              <a:rPr sz="2200" spc="-209" dirty="0" smtClean="0">
                <a:solidFill>
                  <a:srgbClr val="232852"/>
                </a:solidFill>
                <a:cs typeface="Calibri"/>
              </a:rPr>
              <a:t>r</a:t>
            </a:r>
            <a:r>
              <a:rPr sz="2200" dirty="0" smtClean="0">
                <a:solidFill>
                  <a:srgbClr val="232852"/>
                </a:solidFill>
                <a:cs typeface="Calibri"/>
              </a:rPr>
              <a:t>.</a:t>
            </a:r>
            <a:endParaRPr sz="2200" dirty="0">
              <a:solidFill>
                <a:prstClr val="black"/>
              </a:solidFill>
              <a:cs typeface="Calibri"/>
            </a:endParaRPr>
          </a:p>
          <a:p>
            <a:pPr marL="530656" defTabSz="914400">
              <a:lnSpc>
                <a:spcPct val="101725"/>
              </a:lnSpc>
              <a:spcBef>
                <a:spcPts val="1804"/>
              </a:spcBef>
            </a:pPr>
            <a:r>
              <a:rPr sz="1650" dirty="0" smtClean="0">
                <a:solidFill>
                  <a:srgbClr val="619DD1"/>
                </a:solidFill>
                <a:latin typeface="Wingdings 2"/>
                <a:cs typeface="Wingdings 2"/>
              </a:rPr>
              <a:t></a:t>
            </a:r>
            <a:r>
              <a:rPr sz="1650" spc="272" dirty="0" smtClean="0">
                <a:solidFill>
                  <a:srgbClr val="619DD1"/>
                </a:solidFill>
                <a:latin typeface="Times New Roman"/>
                <a:cs typeface="Times New Roman"/>
              </a:rPr>
              <a:t> </a:t>
            </a:r>
            <a:r>
              <a:rPr sz="2200" spc="-4" dirty="0" smtClean="0">
                <a:solidFill>
                  <a:srgbClr val="232852"/>
                </a:solidFill>
                <a:cs typeface="Calibri"/>
              </a:rPr>
              <a:t>E</a:t>
            </a:r>
            <a:r>
              <a:rPr sz="2200" dirty="0" smtClean="0">
                <a:solidFill>
                  <a:srgbClr val="232852"/>
                </a:solidFill>
                <a:cs typeface="Calibri"/>
              </a:rPr>
              <a:t>n</a:t>
            </a:r>
            <a:r>
              <a:rPr sz="2200" spc="-22" dirty="0" smtClean="0">
                <a:solidFill>
                  <a:srgbClr val="232852"/>
                </a:solidFill>
                <a:cs typeface="Calibri"/>
              </a:rPr>
              <a:t> </a:t>
            </a:r>
            <a:r>
              <a:rPr sz="2200" spc="-34" dirty="0" smtClean="0">
                <a:solidFill>
                  <a:srgbClr val="232852"/>
                </a:solidFill>
                <a:cs typeface="Calibri"/>
              </a:rPr>
              <a:t>ya</a:t>
            </a:r>
            <a:r>
              <a:rPr sz="2200" spc="-25" dirty="0" smtClean="0">
                <a:solidFill>
                  <a:srgbClr val="232852"/>
                </a:solidFill>
                <a:cs typeface="Calibri"/>
              </a:rPr>
              <a:t>y</a:t>
            </a:r>
            <a:r>
              <a:rPr sz="2200" dirty="0" smtClean="0">
                <a:solidFill>
                  <a:srgbClr val="232852"/>
                </a:solidFill>
                <a:cs typeface="Calibri"/>
              </a:rPr>
              <a:t>gın</a:t>
            </a:r>
            <a:r>
              <a:rPr sz="2200" spc="-20" dirty="0" smtClean="0">
                <a:solidFill>
                  <a:srgbClr val="232852"/>
                </a:solidFill>
                <a:cs typeface="Calibri"/>
              </a:rPr>
              <a:t> </a:t>
            </a:r>
            <a:r>
              <a:rPr sz="2200" dirty="0" smtClean="0">
                <a:solidFill>
                  <a:srgbClr val="232852"/>
                </a:solidFill>
                <a:cs typeface="Calibri"/>
              </a:rPr>
              <a:t>sürüml</a:t>
            </a:r>
            <a:r>
              <a:rPr sz="2200" spc="-9" dirty="0" smtClean="0">
                <a:solidFill>
                  <a:srgbClr val="232852"/>
                </a:solidFill>
                <a:cs typeface="Calibri"/>
              </a:rPr>
              <a:t>e</a:t>
            </a:r>
            <a:r>
              <a:rPr sz="2200" dirty="0" smtClean="0">
                <a:solidFill>
                  <a:srgbClr val="232852"/>
                </a:solidFill>
                <a:cs typeface="Calibri"/>
              </a:rPr>
              <a:t>ri;</a:t>
            </a:r>
            <a:endParaRPr sz="2200" dirty="0">
              <a:solidFill>
                <a:prstClr val="black"/>
              </a:solidFill>
              <a:cs typeface="Calibri"/>
            </a:endParaRPr>
          </a:p>
          <a:p>
            <a:pPr marL="827786" defTabSz="914400">
              <a:lnSpc>
                <a:spcPct val="101725"/>
              </a:lnSpc>
              <a:spcBef>
                <a:spcPts val="1802"/>
              </a:spcBef>
            </a:pPr>
            <a:r>
              <a:rPr sz="1650" dirty="0" smtClean="0">
                <a:solidFill>
                  <a:srgbClr val="619DD1"/>
                </a:solidFill>
                <a:latin typeface="Wingdings 2"/>
                <a:cs typeface="Wingdings 2"/>
              </a:rPr>
              <a:t></a:t>
            </a:r>
            <a:r>
              <a:rPr sz="1650" spc="277" dirty="0" smtClean="0">
                <a:solidFill>
                  <a:srgbClr val="619DD1"/>
                </a:solidFill>
                <a:latin typeface="Times New Roman"/>
                <a:cs typeface="Times New Roman"/>
              </a:rPr>
              <a:t> </a:t>
            </a:r>
            <a:r>
              <a:rPr sz="2200" spc="4" dirty="0" smtClean="0">
                <a:solidFill>
                  <a:srgbClr val="232852"/>
                </a:solidFill>
                <a:cs typeface="Calibri"/>
              </a:rPr>
              <a:t>2</a:t>
            </a:r>
            <a:r>
              <a:rPr sz="2200" dirty="0" smtClean="0">
                <a:solidFill>
                  <a:srgbClr val="232852"/>
                </a:solidFill>
                <a:cs typeface="Calibri"/>
              </a:rPr>
              <a:t>.3</a:t>
            </a:r>
            <a:r>
              <a:rPr sz="2200" spc="-27" dirty="0" smtClean="0">
                <a:solidFill>
                  <a:srgbClr val="232852"/>
                </a:solidFill>
                <a:cs typeface="Calibri"/>
              </a:rPr>
              <a:t> </a:t>
            </a:r>
            <a:r>
              <a:rPr sz="2200" dirty="0" smtClean="0">
                <a:solidFill>
                  <a:srgbClr val="232852"/>
                </a:solidFill>
                <a:cs typeface="Calibri"/>
              </a:rPr>
              <a:t>G</a:t>
            </a:r>
            <a:r>
              <a:rPr sz="2200" spc="-4" dirty="0" smtClean="0">
                <a:solidFill>
                  <a:srgbClr val="232852"/>
                </a:solidFill>
                <a:cs typeface="Calibri"/>
              </a:rPr>
              <a:t>i</a:t>
            </a:r>
            <a:r>
              <a:rPr sz="2200" dirty="0" smtClean="0">
                <a:solidFill>
                  <a:srgbClr val="232852"/>
                </a:solidFill>
                <a:cs typeface="Calibri"/>
              </a:rPr>
              <a:t>n</a:t>
            </a:r>
            <a:r>
              <a:rPr sz="2200" spc="-25" dirty="0" smtClean="0">
                <a:solidFill>
                  <a:srgbClr val="232852"/>
                </a:solidFill>
                <a:cs typeface="Calibri"/>
              </a:rPr>
              <a:t>g</a:t>
            </a:r>
            <a:r>
              <a:rPr sz="2200" dirty="0" smtClean="0">
                <a:solidFill>
                  <a:srgbClr val="232852"/>
                </a:solidFill>
                <a:cs typeface="Calibri"/>
              </a:rPr>
              <a:t>erb</a:t>
            </a:r>
            <a:r>
              <a:rPr sz="2200" spc="-19" dirty="0" smtClean="0">
                <a:solidFill>
                  <a:srgbClr val="232852"/>
                </a:solidFill>
                <a:cs typeface="Calibri"/>
              </a:rPr>
              <a:t>r</a:t>
            </a:r>
            <a:r>
              <a:rPr sz="2200" dirty="0" smtClean="0">
                <a:solidFill>
                  <a:srgbClr val="232852"/>
                </a:solidFill>
                <a:cs typeface="Calibri"/>
              </a:rPr>
              <a:t>ea</a:t>
            </a:r>
            <a:r>
              <a:rPr sz="2200" spc="4" dirty="0" smtClean="0">
                <a:solidFill>
                  <a:srgbClr val="232852"/>
                </a:solidFill>
                <a:cs typeface="Calibri"/>
              </a:rPr>
              <a:t>d</a:t>
            </a:r>
            <a:r>
              <a:rPr sz="2200" dirty="0" smtClean="0">
                <a:solidFill>
                  <a:srgbClr val="232852"/>
                </a:solidFill>
                <a:cs typeface="Calibri"/>
              </a:rPr>
              <a:t>,</a:t>
            </a:r>
            <a:endParaRPr sz="2200" dirty="0">
              <a:solidFill>
                <a:prstClr val="black"/>
              </a:solidFill>
              <a:cs typeface="Calibri"/>
            </a:endParaRPr>
          </a:p>
          <a:p>
            <a:pPr marL="827786" defTabSz="914400">
              <a:lnSpc>
                <a:spcPct val="101725"/>
              </a:lnSpc>
              <a:spcBef>
                <a:spcPts val="1805"/>
              </a:spcBef>
            </a:pPr>
            <a:r>
              <a:rPr sz="1650" dirty="0" smtClean="0">
                <a:solidFill>
                  <a:srgbClr val="619DD1"/>
                </a:solidFill>
                <a:latin typeface="Wingdings 2"/>
                <a:cs typeface="Wingdings 2"/>
              </a:rPr>
              <a:t></a:t>
            </a:r>
            <a:r>
              <a:rPr sz="1650" spc="277" dirty="0" smtClean="0">
                <a:solidFill>
                  <a:srgbClr val="619DD1"/>
                </a:solidFill>
                <a:latin typeface="Times New Roman"/>
                <a:cs typeface="Times New Roman"/>
              </a:rPr>
              <a:t> </a:t>
            </a:r>
            <a:r>
              <a:rPr sz="2200" dirty="0" smtClean="0">
                <a:solidFill>
                  <a:srgbClr val="232852"/>
                </a:solidFill>
                <a:cs typeface="Calibri"/>
              </a:rPr>
              <a:t>4</a:t>
            </a:r>
            <a:r>
              <a:rPr sz="2200" spc="-4" dirty="0" smtClean="0">
                <a:solidFill>
                  <a:srgbClr val="232852"/>
                </a:solidFill>
                <a:cs typeface="Calibri"/>
              </a:rPr>
              <a:t>.</a:t>
            </a:r>
            <a:r>
              <a:rPr sz="2200" dirty="0" smtClean="0">
                <a:solidFill>
                  <a:srgbClr val="232852"/>
                </a:solidFill>
                <a:cs typeface="Calibri"/>
              </a:rPr>
              <a:t>0 I</a:t>
            </a:r>
            <a:r>
              <a:rPr sz="2200" spc="-9" dirty="0" smtClean="0">
                <a:solidFill>
                  <a:srgbClr val="232852"/>
                </a:solidFill>
                <a:cs typeface="Calibri"/>
              </a:rPr>
              <a:t>c</a:t>
            </a:r>
            <a:r>
              <a:rPr sz="2200" dirty="0" smtClean="0">
                <a:solidFill>
                  <a:srgbClr val="232852"/>
                </a:solidFill>
                <a:cs typeface="Calibri"/>
              </a:rPr>
              <a:t>e</a:t>
            </a:r>
            <a:r>
              <a:rPr sz="2200" spc="9" dirty="0" smtClean="0">
                <a:solidFill>
                  <a:srgbClr val="232852"/>
                </a:solidFill>
                <a:cs typeface="Calibri"/>
              </a:rPr>
              <a:t> </a:t>
            </a:r>
            <a:r>
              <a:rPr sz="2200" dirty="0" smtClean="0">
                <a:solidFill>
                  <a:srgbClr val="232852"/>
                </a:solidFill>
                <a:cs typeface="Calibri"/>
              </a:rPr>
              <a:t>C</a:t>
            </a:r>
            <a:r>
              <a:rPr sz="2200" spc="-19" dirty="0" smtClean="0">
                <a:solidFill>
                  <a:srgbClr val="232852"/>
                </a:solidFill>
                <a:cs typeface="Calibri"/>
              </a:rPr>
              <a:t>r</a:t>
            </a:r>
            <a:r>
              <a:rPr sz="2200" dirty="0" smtClean="0">
                <a:solidFill>
                  <a:srgbClr val="232852"/>
                </a:solidFill>
                <a:cs typeface="Calibri"/>
              </a:rPr>
              <a:t>eam Sandwi</a:t>
            </a:r>
            <a:r>
              <a:rPr sz="2200" spc="-9" dirty="0" smtClean="0">
                <a:solidFill>
                  <a:srgbClr val="232852"/>
                </a:solidFill>
                <a:cs typeface="Calibri"/>
              </a:rPr>
              <a:t>c</a:t>
            </a:r>
            <a:r>
              <a:rPr sz="2200" dirty="0" smtClean="0">
                <a:solidFill>
                  <a:srgbClr val="232852"/>
                </a:solidFill>
                <a:cs typeface="Calibri"/>
              </a:rPr>
              <a:t>h,</a:t>
            </a:r>
            <a:endParaRPr sz="2200" dirty="0">
              <a:solidFill>
                <a:prstClr val="black"/>
              </a:solidFill>
              <a:cs typeface="Calibri"/>
            </a:endParaRPr>
          </a:p>
          <a:p>
            <a:pPr marL="827786" defTabSz="914400">
              <a:lnSpc>
                <a:spcPct val="101725"/>
              </a:lnSpc>
              <a:spcBef>
                <a:spcPts val="1802"/>
              </a:spcBef>
            </a:pPr>
            <a:r>
              <a:rPr sz="1650" dirty="0" smtClean="0">
                <a:solidFill>
                  <a:srgbClr val="619DD1"/>
                </a:solidFill>
                <a:latin typeface="Wingdings 2"/>
                <a:cs typeface="Wingdings 2"/>
              </a:rPr>
              <a:t></a:t>
            </a:r>
            <a:r>
              <a:rPr sz="1650" spc="277" dirty="0" smtClean="0">
                <a:solidFill>
                  <a:srgbClr val="619DD1"/>
                </a:solidFill>
                <a:latin typeface="Times New Roman"/>
                <a:cs typeface="Times New Roman"/>
              </a:rPr>
              <a:t> </a:t>
            </a:r>
            <a:r>
              <a:rPr sz="2200" spc="4" dirty="0" smtClean="0">
                <a:solidFill>
                  <a:srgbClr val="232852"/>
                </a:solidFill>
                <a:cs typeface="Calibri"/>
              </a:rPr>
              <a:t>4</a:t>
            </a:r>
            <a:r>
              <a:rPr sz="2200" dirty="0" smtClean="0">
                <a:solidFill>
                  <a:srgbClr val="232852"/>
                </a:solidFill>
                <a:cs typeface="Calibri"/>
              </a:rPr>
              <a:t>.1</a:t>
            </a:r>
            <a:r>
              <a:rPr sz="2200" spc="-27" dirty="0" smtClean="0">
                <a:solidFill>
                  <a:srgbClr val="232852"/>
                </a:solidFill>
                <a:cs typeface="Calibri"/>
              </a:rPr>
              <a:t> </a:t>
            </a:r>
            <a:r>
              <a:rPr sz="2200" dirty="0" smtClean="0">
                <a:solidFill>
                  <a:srgbClr val="232852"/>
                </a:solidFill>
                <a:cs typeface="Calibri"/>
              </a:rPr>
              <a:t>Je</a:t>
            </a:r>
            <a:r>
              <a:rPr sz="2200" spc="-4" dirty="0" smtClean="0">
                <a:solidFill>
                  <a:srgbClr val="232852"/>
                </a:solidFill>
                <a:cs typeface="Calibri"/>
              </a:rPr>
              <a:t>l</a:t>
            </a:r>
            <a:r>
              <a:rPr sz="2200" dirty="0" smtClean="0">
                <a:solidFill>
                  <a:srgbClr val="232852"/>
                </a:solidFill>
                <a:cs typeface="Calibri"/>
              </a:rPr>
              <a:t>ly</a:t>
            </a:r>
            <a:r>
              <a:rPr sz="2200" spc="-27" dirty="0" smtClean="0">
                <a:solidFill>
                  <a:srgbClr val="232852"/>
                </a:solidFill>
                <a:cs typeface="Calibri"/>
              </a:rPr>
              <a:t> </a:t>
            </a:r>
            <a:r>
              <a:rPr sz="2200" dirty="0" smtClean="0">
                <a:solidFill>
                  <a:srgbClr val="232852"/>
                </a:solidFill>
                <a:cs typeface="Calibri"/>
              </a:rPr>
              <a:t>Be</a:t>
            </a:r>
            <a:r>
              <a:rPr sz="2200" spc="9" dirty="0" smtClean="0">
                <a:solidFill>
                  <a:srgbClr val="232852"/>
                </a:solidFill>
                <a:cs typeface="Calibri"/>
              </a:rPr>
              <a:t>a</a:t>
            </a:r>
            <a:r>
              <a:rPr sz="2200" dirty="0" smtClean="0">
                <a:solidFill>
                  <a:srgbClr val="232852"/>
                </a:solidFill>
                <a:cs typeface="Calibri"/>
              </a:rPr>
              <a:t>n</a:t>
            </a:r>
            <a:r>
              <a:rPr lang="tr-TR" sz="2200" dirty="0" smtClean="0">
                <a:solidFill>
                  <a:srgbClr val="232852"/>
                </a:solidFill>
                <a:cs typeface="Calibri"/>
              </a:rPr>
              <a:t>…   P 9.0</a:t>
            </a:r>
          </a:p>
          <a:p>
            <a:pPr marL="827786" defTabSz="914400">
              <a:lnSpc>
                <a:spcPct val="101725"/>
              </a:lnSpc>
              <a:spcBef>
                <a:spcPts val="1802"/>
              </a:spcBef>
            </a:pPr>
            <a:endParaRPr sz="1650" dirty="0">
              <a:solidFill>
                <a:srgbClr val="619DD1"/>
              </a:solidFill>
              <a:latin typeface="Wingdings 2"/>
              <a:cs typeface="Wingdings 2"/>
            </a:endParaRPr>
          </a:p>
        </p:txBody>
      </p:sp>
    </p:spTree>
    <p:extLst>
      <p:ext uri="{BB962C8B-B14F-4D97-AF65-F5344CB8AC3E}">
        <p14:creationId xmlns:p14="http://schemas.microsoft.com/office/powerpoint/2010/main" val="1278468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pPr defTabSz="914400"/>
            <a:endParaRPr dirty="0">
              <a:solidFill>
                <a:prstClr val="black"/>
              </a:solidFill>
            </a:endParaRPr>
          </a:p>
        </p:txBody>
      </p:sp>
      <p:sp>
        <p:nvSpPr>
          <p:cNvPr id="13" name="object 13"/>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solidFill>
            <a:srgbClr val="FFFFFF"/>
          </a:solidFill>
        </p:spPr>
        <p:txBody>
          <a:bodyPr wrap="square" lIns="0" tIns="0" rIns="0" bIns="0" rtlCol="0">
            <a:noAutofit/>
          </a:bodyPr>
          <a:lstStyle/>
          <a:p>
            <a:pPr defTabSz="914400"/>
            <a:endParaRPr dirty="0">
              <a:solidFill>
                <a:prstClr val="black"/>
              </a:solidFill>
            </a:endParaRPr>
          </a:p>
        </p:txBody>
      </p:sp>
      <p:sp>
        <p:nvSpPr>
          <p:cNvPr id="14" name="object 14"/>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ln w="6350">
            <a:solidFill>
              <a:srgbClr val="000000"/>
            </a:solidFill>
          </a:ln>
        </p:spPr>
        <p:txBody>
          <a:bodyPr wrap="square" lIns="0" tIns="0" rIns="0" bIns="0" rtlCol="0">
            <a:noAutofit/>
          </a:bodyPr>
          <a:lstStyle/>
          <a:p>
            <a:pPr defTabSz="914400"/>
            <a:endParaRPr dirty="0">
              <a:solidFill>
                <a:prstClr val="black"/>
              </a:solidFill>
            </a:endParaRPr>
          </a:p>
        </p:txBody>
      </p:sp>
      <p:sp>
        <p:nvSpPr>
          <p:cNvPr id="18" name="object 18"/>
          <p:cNvSpPr/>
          <p:nvPr/>
        </p:nvSpPr>
        <p:spPr>
          <a:xfrm>
            <a:off x="2915793" y="2005202"/>
            <a:ext cx="1848231" cy="2772283"/>
          </a:xfrm>
          <a:prstGeom prst="rect">
            <a:avLst/>
          </a:prstGeom>
          <a:blipFill>
            <a:blip r:embed="rId3" cstate="print"/>
            <a:stretch>
              <a:fillRect/>
            </a:stretch>
          </a:blipFill>
        </p:spPr>
        <p:txBody>
          <a:bodyPr wrap="square" lIns="0" tIns="0" rIns="0" bIns="0" rtlCol="0">
            <a:noAutofit/>
          </a:bodyPr>
          <a:lstStyle/>
          <a:p>
            <a:pPr defTabSz="914400"/>
            <a:endParaRPr dirty="0">
              <a:solidFill>
                <a:prstClr val="black"/>
              </a:solidFill>
            </a:endParaRPr>
          </a:p>
        </p:txBody>
      </p:sp>
      <p:sp>
        <p:nvSpPr>
          <p:cNvPr id="19" name="object 19"/>
          <p:cNvSpPr/>
          <p:nvPr/>
        </p:nvSpPr>
        <p:spPr>
          <a:xfrm>
            <a:off x="6948297" y="2005076"/>
            <a:ext cx="1584198" cy="2815844"/>
          </a:xfrm>
          <a:prstGeom prst="rect">
            <a:avLst/>
          </a:prstGeom>
          <a:blipFill>
            <a:blip r:embed="rId4" cstate="print"/>
            <a:stretch>
              <a:fillRect/>
            </a:stretch>
          </a:blipFill>
        </p:spPr>
        <p:txBody>
          <a:bodyPr wrap="square" lIns="0" tIns="0" rIns="0" bIns="0" rtlCol="0">
            <a:noAutofit/>
          </a:bodyPr>
          <a:lstStyle/>
          <a:p>
            <a:pPr defTabSz="914400"/>
            <a:endParaRPr dirty="0">
              <a:solidFill>
                <a:prstClr val="black"/>
              </a:solidFill>
            </a:endParaRPr>
          </a:p>
        </p:txBody>
      </p:sp>
      <p:sp>
        <p:nvSpPr>
          <p:cNvPr id="20" name="object 20"/>
          <p:cNvSpPr/>
          <p:nvPr/>
        </p:nvSpPr>
        <p:spPr>
          <a:xfrm>
            <a:off x="5076063" y="2005076"/>
            <a:ext cx="1584197" cy="2811145"/>
          </a:xfrm>
          <a:prstGeom prst="rect">
            <a:avLst/>
          </a:prstGeom>
          <a:blipFill>
            <a:blip r:embed="rId5" cstate="print"/>
            <a:stretch>
              <a:fillRect/>
            </a:stretch>
          </a:blipFill>
        </p:spPr>
        <p:txBody>
          <a:bodyPr wrap="square" lIns="0" tIns="0" rIns="0" bIns="0" rtlCol="0">
            <a:noAutofit/>
          </a:bodyPr>
          <a:lstStyle/>
          <a:p>
            <a:pPr defTabSz="914400"/>
            <a:endParaRPr dirty="0">
              <a:solidFill>
                <a:prstClr val="black"/>
              </a:solidFill>
            </a:endParaRPr>
          </a:p>
        </p:txBody>
      </p:sp>
      <p:sp>
        <p:nvSpPr>
          <p:cNvPr id="21" name="object 21"/>
          <p:cNvSpPr/>
          <p:nvPr/>
        </p:nvSpPr>
        <p:spPr>
          <a:xfrm>
            <a:off x="779348" y="2009775"/>
            <a:ext cx="1848485" cy="2767711"/>
          </a:xfrm>
          <a:prstGeom prst="rect">
            <a:avLst/>
          </a:prstGeom>
          <a:blipFill>
            <a:blip r:embed="rId6" cstate="print"/>
            <a:stretch>
              <a:fillRect/>
            </a:stretch>
          </a:blipFill>
        </p:spPr>
        <p:txBody>
          <a:bodyPr wrap="square" lIns="0" tIns="0" rIns="0" bIns="0" rtlCol="0">
            <a:noAutofit/>
          </a:bodyPr>
          <a:lstStyle/>
          <a:p>
            <a:pPr defTabSz="914400"/>
            <a:endParaRPr dirty="0">
              <a:solidFill>
                <a:prstClr val="black"/>
              </a:solidFill>
            </a:endParaRPr>
          </a:p>
        </p:txBody>
      </p:sp>
      <p:sp>
        <p:nvSpPr>
          <p:cNvPr id="8" name="object 8"/>
          <p:cNvSpPr txBox="1"/>
          <p:nvPr/>
        </p:nvSpPr>
        <p:spPr>
          <a:xfrm>
            <a:off x="457200" y="0"/>
            <a:ext cx="4104004" cy="333476"/>
          </a:xfrm>
          <a:prstGeom prst="rect">
            <a:avLst/>
          </a:prstGeom>
        </p:spPr>
        <p:txBody>
          <a:bodyPr wrap="square" lIns="0" tIns="0" rIns="0" bIns="0" rtlCol="0">
            <a:noAutofit/>
          </a:bodyPr>
          <a:lstStyle/>
          <a:p>
            <a:pPr marL="25400" defTabSz="914400">
              <a:lnSpc>
                <a:spcPts val="1000"/>
              </a:lnSpc>
            </a:pPr>
            <a:endParaRPr sz="1000" dirty="0">
              <a:solidFill>
                <a:prstClr val="black"/>
              </a:solidFill>
            </a:endParaRPr>
          </a:p>
        </p:txBody>
      </p:sp>
      <p:sp>
        <p:nvSpPr>
          <p:cNvPr id="6" name="object 6"/>
          <p:cNvSpPr txBox="1"/>
          <p:nvPr/>
        </p:nvSpPr>
        <p:spPr>
          <a:xfrm>
            <a:off x="8240267" y="0"/>
            <a:ext cx="446532" cy="333476"/>
          </a:xfrm>
          <a:prstGeom prst="rect">
            <a:avLst/>
          </a:prstGeom>
        </p:spPr>
        <p:txBody>
          <a:bodyPr wrap="square" lIns="0" tIns="0" rIns="0" bIns="0" rtlCol="0">
            <a:noAutofit/>
          </a:bodyPr>
          <a:lstStyle/>
          <a:p>
            <a:pPr marL="25400" defTabSz="914400">
              <a:lnSpc>
                <a:spcPts val="1000"/>
              </a:lnSpc>
            </a:pPr>
            <a:endParaRPr sz="1000" dirty="0">
              <a:solidFill>
                <a:prstClr val="black"/>
              </a:solidFill>
            </a:endParaRPr>
          </a:p>
        </p:txBody>
      </p:sp>
      <p:sp>
        <p:nvSpPr>
          <p:cNvPr id="5" name="object 5"/>
          <p:cNvSpPr txBox="1"/>
          <p:nvPr/>
        </p:nvSpPr>
        <p:spPr>
          <a:xfrm>
            <a:off x="457200" y="333476"/>
            <a:ext cx="4104004" cy="344195"/>
          </a:xfrm>
          <a:prstGeom prst="rect">
            <a:avLst/>
          </a:prstGeom>
        </p:spPr>
        <p:txBody>
          <a:bodyPr wrap="square" lIns="0" tIns="0" rIns="0" bIns="0" rtlCol="0">
            <a:noAutofit/>
          </a:bodyPr>
          <a:lstStyle/>
          <a:p>
            <a:pPr marL="25400" defTabSz="914400">
              <a:lnSpc>
                <a:spcPts val="1000"/>
              </a:lnSpc>
            </a:pPr>
            <a:endParaRPr sz="1000" dirty="0">
              <a:solidFill>
                <a:prstClr val="black"/>
              </a:solidFill>
            </a:endParaRPr>
          </a:p>
        </p:txBody>
      </p:sp>
      <p:sp>
        <p:nvSpPr>
          <p:cNvPr id="4" name="object 4"/>
          <p:cNvSpPr txBox="1"/>
          <p:nvPr/>
        </p:nvSpPr>
        <p:spPr>
          <a:xfrm>
            <a:off x="4561205" y="333476"/>
            <a:ext cx="3679062" cy="344195"/>
          </a:xfrm>
          <a:prstGeom prst="rect">
            <a:avLst/>
          </a:prstGeom>
        </p:spPr>
        <p:txBody>
          <a:bodyPr wrap="square" lIns="0" tIns="0" rIns="0" bIns="0" rtlCol="0">
            <a:noAutofit/>
          </a:bodyPr>
          <a:lstStyle/>
          <a:p>
            <a:pPr marL="25400" defTabSz="914400">
              <a:lnSpc>
                <a:spcPts val="1000"/>
              </a:lnSpc>
            </a:pPr>
            <a:endParaRPr sz="1000" dirty="0">
              <a:solidFill>
                <a:prstClr val="black"/>
              </a:solidFill>
            </a:endParaRPr>
          </a:p>
        </p:txBody>
      </p:sp>
      <p:sp>
        <p:nvSpPr>
          <p:cNvPr id="3" name="object 3"/>
          <p:cNvSpPr txBox="1"/>
          <p:nvPr/>
        </p:nvSpPr>
        <p:spPr>
          <a:xfrm>
            <a:off x="8240267" y="333476"/>
            <a:ext cx="446532" cy="344195"/>
          </a:xfrm>
          <a:prstGeom prst="rect">
            <a:avLst/>
          </a:prstGeom>
        </p:spPr>
        <p:txBody>
          <a:bodyPr wrap="square" lIns="0" tIns="0" rIns="0" bIns="0" rtlCol="0">
            <a:noAutofit/>
          </a:bodyPr>
          <a:lstStyle/>
          <a:p>
            <a:pPr marL="25400" defTabSz="914400">
              <a:lnSpc>
                <a:spcPts val="1000"/>
              </a:lnSpc>
            </a:pPr>
            <a:endParaRPr sz="1000" dirty="0">
              <a:solidFill>
                <a:prstClr val="black"/>
              </a:solidFill>
            </a:endParaRPr>
          </a:p>
        </p:txBody>
      </p:sp>
      <p:sp>
        <p:nvSpPr>
          <p:cNvPr id="2" name="object 2"/>
          <p:cNvSpPr txBox="1"/>
          <p:nvPr/>
        </p:nvSpPr>
        <p:spPr>
          <a:xfrm>
            <a:off x="457200" y="677672"/>
            <a:ext cx="8229600" cy="5841466"/>
          </a:xfrm>
          <a:prstGeom prst="rect">
            <a:avLst/>
          </a:prstGeom>
        </p:spPr>
        <p:txBody>
          <a:bodyPr wrap="square" lIns="0" tIns="0" rIns="0" bIns="0" rtlCol="0">
            <a:noAutofit/>
          </a:bodyPr>
          <a:lstStyle/>
          <a:p>
            <a:pPr defTabSz="914400">
              <a:lnSpc>
                <a:spcPts val="1100"/>
              </a:lnSpc>
              <a:spcBef>
                <a:spcPts val="32"/>
              </a:spcBef>
            </a:pPr>
            <a:endParaRPr sz="1100" dirty="0">
              <a:solidFill>
                <a:prstClr val="black"/>
              </a:solidFill>
            </a:endParaRPr>
          </a:p>
          <a:p>
            <a:pPr marL="462076" defTabSz="914400">
              <a:lnSpc>
                <a:spcPct val="101725"/>
              </a:lnSpc>
            </a:pPr>
            <a:r>
              <a:rPr sz="4000" dirty="0" smtClean="0">
                <a:solidFill>
                  <a:srgbClr val="619DD1"/>
                </a:solidFill>
                <a:cs typeface="Calibri"/>
              </a:rPr>
              <a:t>And</a:t>
            </a:r>
            <a:r>
              <a:rPr sz="4000" spc="-54" dirty="0" smtClean="0">
                <a:solidFill>
                  <a:srgbClr val="619DD1"/>
                </a:solidFill>
                <a:cs typeface="Calibri"/>
              </a:rPr>
              <a:t>r</a:t>
            </a:r>
            <a:r>
              <a:rPr sz="4000" dirty="0" smtClean="0">
                <a:solidFill>
                  <a:srgbClr val="619DD1"/>
                </a:solidFill>
                <a:cs typeface="Calibri"/>
              </a:rPr>
              <a:t>oid</a:t>
            </a:r>
            <a:r>
              <a:rPr sz="4000" spc="-51" dirty="0" smtClean="0">
                <a:solidFill>
                  <a:srgbClr val="619DD1"/>
                </a:solidFill>
                <a:cs typeface="Calibri"/>
              </a:rPr>
              <a:t> </a:t>
            </a:r>
            <a:r>
              <a:rPr sz="4000" dirty="0" smtClean="0">
                <a:solidFill>
                  <a:srgbClr val="619DD1"/>
                </a:solidFill>
                <a:cs typeface="Calibri"/>
              </a:rPr>
              <a:t>İşl</a:t>
            </a:r>
            <a:r>
              <a:rPr sz="4000" spc="-29" dirty="0" smtClean="0">
                <a:solidFill>
                  <a:srgbClr val="619DD1"/>
                </a:solidFill>
                <a:cs typeface="Calibri"/>
              </a:rPr>
              <a:t>e</a:t>
            </a:r>
            <a:r>
              <a:rPr sz="4000" dirty="0" smtClean="0">
                <a:solidFill>
                  <a:srgbClr val="619DD1"/>
                </a:solidFill>
                <a:cs typeface="Calibri"/>
              </a:rPr>
              <a:t>tim Si</a:t>
            </a:r>
            <a:r>
              <a:rPr sz="4000" spc="-50" dirty="0" smtClean="0">
                <a:solidFill>
                  <a:srgbClr val="619DD1"/>
                </a:solidFill>
                <a:cs typeface="Calibri"/>
              </a:rPr>
              <a:t>s</a:t>
            </a:r>
            <a:r>
              <a:rPr sz="4000" spc="-44" dirty="0" smtClean="0">
                <a:solidFill>
                  <a:srgbClr val="619DD1"/>
                </a:solidFill>
                <a:cs typeface="Calibri"/>
              </a:rPr>
              <a:t>t</a:t>
            </a:r>
            <a:r>
              <a:rPr sz="4000" dirty="0" smtClean="0">
                <a:solidFill>
                  <a:srgbClr val="619DD1"/>
                </a:solidFill>
                <a:cs typeface="Calibri"/>
              </a:rPr>
              <a:t>emi</a:t>
            </a:r>
            <a:r>
              <a:rPr sz="4000" spc="-43" dirty="0" smtClean="0">
                <a:solidFill>
                  <a:srgbClr val="619DD1"/>
                </a:solidFill>
                <a:cs typeface="Calibri"/>
              </a:rPr>
              <a:t> </a:t>
            </a:r>
            <a:r>
              <a:rPr sz="4000" dirty="0" smtClean="0">
                <a:solidFill>
                  <a:srgbClr val="619DD1"/>
                </a:solidFill>
                <a:cs typeface="Calibri"/>
              </a:rPr>
              <a:t>M</a:t>
            </a:r>
            <a:r>
              <a:rPr sz="4000" spc="9" dirty="0" smtClean="0">
                <a:solidFill>
                  <a:srgbClr val="619DD1"/>
                </a:solidFill>
                <a:cs typeface="Calibri"/>
              </a:rPr>
              <a:t>o</a:t>
            </a:r>
            <a:r>
              <a:rPr sz="4000" dirty="0" smtClean="0">
                <a:solidFill>
                  <a:srgbClr val="619DD1"/>
                </a:solidFill>
                <a:cs typeface="Calibri"/>
              </a:rPr>
              <a:t>bil</a:t>
            </a:r>
            <a:r>
              <a:rPr sz="4000" spc="-70" dirty="0" smtClean="0">
                <a:solidFill>
                  <a:srgbClr val="619DD1"/>
                </a:solidFill>
                <a:cs typeface="Calibri"/>
              </a:rPr>
              <a:t> </a:t>
            </a:r>
            <a:r>
              <a:rPr sz="4000" dirty="0" smtClean="0">
                <a:solidFill>
                  <a:srgbClr val="619DD1"/>
                </a:solidFill>
                <a:cs typeface="Calibri"/>
              </a:rPr>
              <a:t>Cihaz</a:t>
            </a:r>
            <a:endParaRPr sz="4000" dirty="0">
              <a:solidFill>
                <a:prstClr val="black"/>
              </a:solidFill>
              <a:cs typeface="Calibri"/>
            </a:endParaRPr>
          </a:p>
          <a:p>
            <a:pPr marL="894334" defTabSz="914400">
              <a:lnSpc>
                <a:spcPct val="102172"/>
              </a:lnSpc>
              <a:spcBef>
                <a:spcPts val="27662"/>
              </a:spcBef>
            </a:pPr>
            <a:r>
              <a:rPr dirty="0" smtClean="0">
                <a:solidFill>
                  <a:prstClr val="black"/>
                </a:solidFill>
                <a:latin typeface="Century Gothic"/>
                <a:cs typeface="Century Gothic"/>
              </a:rPr>
              <a:t>2</a:t>
            </a:r>
            <a:r>
              <a:rPr spc="-19" dirty="0" smtClean="0">
                <a:solidFill>
                  <a:prstClr val="black"/>
                </a:solidFill>
                <a:latin typeface="Century Gothic"/>
                <a:cs typeface="Century Gothic"/>
              </a:rPr>
              <a:t>.</a:t>
            </a:r>
            <a:r>
              <a:rPr dirty="0" smtClean="0">
                <a:solidFill>
                  <a:prstClr val="black"/>
                </a:solidFill>
                <a:latin typeface="Century Gothic"/>
                <a:cs typeface="Century Gothic"/>
              </a:rPr>
              <a:t>0                               </a:t>
            </a:r>
            <a:r>
              <a:rPr spc="24" dirty="0" smtClean="0">
                <a:solidFill>
                  <a:prstClr val="black"/>
                </a:solidFill>
                <a:latin typeface="Century Gothic"/>
                <a:cs typeface="Century Gothic"/>
              </a:rPr>
              <a:t> </a:t>
            </a:r>
            <a:r>
              <a:rPr dirty="0" smtClean="0">
                <a:solidFill>
                  <a:prstClr val="black"/>
                </a:solidFill>
                <a:latin typeface="Century Gothic"/>
                <a:cs typeface="Century Gothic"/>
              </a:rPr>
              <a:t>2</a:t>
            </a:r>
            <a:r>
              <a:rPr spc="-19" dirty="0" smtClean="0">
                <a:solidFill>
                  <a:prstClr val="black"/>
                </a:solidFill>
                <a:latin typeface="Century Gothic"/>
                <a:cs typeface="Century Gothic"/>
              </a:rPr>
              <a:t>.</a:t>
            </a:r>
            <a:r>
              <a:rPr dirty="0" smtClean="0">
                <a:solidFill>
                  <a:prstClr val="black"/>
                </a:solidFill>
                <a:latin typeface="Century Gothic"/>
                <a:cs typeface="Century Gothic"/>
              </a:rPr>
              <a:t>3                             </a:t>
            </a:r>
            <a:r>
              <a:rPr spc="229" dirty="0" smtClean="0">
                <a:solidFill>
                  <a:prstClr val="black"/>
                </a:solidFill>
                <a:latin typeface="Century Gothic"/>
                <a:cs typeface="Century Gothic"/>
              </a:rPr>
              <a:t> </a:t>
            </a:r>
            <a:r>
              <a:rPr dirty="0" smtClean="0">
                <a:solidFill>
                  <a:prstClr val="black"/>
                </a:solidFill>
                <a:latin typeface="Century Gothic"/>
                <a:cs typeface="Century Gothic"/>
              </a:rPr>
              <a:t>4</a:t>
            </a:r>
            <a:r>
              <a:rPr spc="-19" dirty="0" smtClean="0">
                <a:solidFill>
                  <a:prstClr val="black"/>
                </a:solidFill>
                <a:latin typeface="Century Gothic"/>
                <a:cs typeface="Century Gothic"/>
              </a:rPr>
              <a:t>.</a:t>
            </a:r>
            <a:r>
              <a:rPr dirty="0" smtClean="0">
                <a:solidFill>
                  <a:prstClr val="black"/>
                </a:solidFill>
                <a:latin typeface="Century Gothic"/>
                <a:cs typeface="Century Gothic"/>
              </a:rPr>
              <a:t>0                       </a:t>
            </a:r>
            <a:r>
              <a:rPr spc="4" dirty="0" smtClean="0">
                <a:solidFill>
                  <a:prstClr val="black"/>
                </a:solidFill>
                <a:latin typeface="Century Gothic"/>
                <a:cs typeface="Century Gothic"/>
              </a:rPr>
              <a:t> </a:t>
            </a:r>
            <a:r>
              <a:rPr dirty="0" smtClean="0">
                <a:solidFill>
                  <a:prstClr val="black"/>
                </a:solidFill>
                <a:latin typeface="Century Gothic"/>
                <a:cs typeface="Century Gothic"/>
              </a:rPr>
              <a:t>4</a:t>
            </a:r>
            <a:r>
              <a:rPr spc="-19" dirty="0" smtClean="0">
                <a:solidFill>
                  <a:prstClr val="black"/>
                </a:solidFill>
                <a:latin typeface="Century Gothic"/>
                <a:cs typeface="Century Gothic"/>
              </a:rPr>
              <a:t>.</a:t>
            </a:r>
            <a:r>
              <a:rPr dirty="0" smtClean="0">
                <a:solidFill>
                  <a:prstClr val="black"/>
                </a:solidFill>
                <a:latin typeface="Century Gothic"/>
                <a:cs typeface="Century Gothic"/>
              </a:rPr>
              <a:t>1</a:t>
            </a:r>
            <a:endParaRPr dirty="0">
              <a:solidFill>
                <a:prstClr val="black"/>
              </a:solidFill>
              <a:latin typeface="Century Gothic"/>
              <a:cs typeface="Century Gothic"/>
            </a:endParaRPr>
          </a:p>
        </p:txBody>
      </p:sp>
    </p:spTree>
    <p:extLst>
      <p:ext uri="{BB962C8B-B14F-4D97-AF65-F5344CB8AC3E}">
        <p14:creationId xmlns:p14="http://schemas.microsoft.com/office/powerpoint/2010/main" val="389368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pPr defTabSz="914400"/>
            <a:endParaRPr dirty="0">
              <a:solidFill>
                <a:prstClr val="black"/>
              </a:solidFill>
            </a:endParaRPr>
          </a:p>
        </p:txBody>
      </p:sp>
      <p:sp>
        <p:nvSpPr>
          <p:cNvPr id="13" name="object 13"/>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solidFill>
            <a:srgbClr val="FFFFFF"/>
          </a:solidFill>
        </p:spPr>
        <p:txBody>
          <a:bodyPr wrap="square" lIns="0" tIns="0" rIns="0" bIns="0" rtlCol="0">
            <a:noAutofit/>
          </a:bodyPr>
          <a:lstStyle/>
          <a:p>
            <a:pPr defTabSz="914400"/>
            <a:endParaRPr dirty="0">
              <a:solidFill>
                <a:prstClr val="black"/>
              </a:solidFill>
            </a:endParaRPr>
          </a:p>
        </p:txBody>
      </p:sp>
      <p:sp>
        <p:nvSpPr>
          <p:cNvPr id="14" name="object 14"/>
          <p:cNvSpPr/>
          <p:nvPr/>
        </p:nvSpPr>
        <p:spPr>
          <a:xfrm>
            <a:off x="457200" y="333476"/>
            <a:ext cx="8229600" cy="6185661"/>
          </a:xfrm>
          <a:custGeom>
            <a:avLst/>
            <a:gdLst/>
            <a:ahLst/>
            <a:cxnLst/>
            <a:rect l="l" t="t" r="r" b="b"/>
            <a:pathLst>
              <a:path w="8229600" h="6185661">
                <a:moveTo>
                  <a:pt x="0" y="6185661"/>
                </a:moveTo>
                <a:lnTo>
                  <a:pt x="8229600" y="6185661"/>
                </a:lnTo>
                <a:lnTo>
                  <a:pt x="8229600" y="0"/>
                </a:lnTo>
                <a:lnTo>
                  <a:pt x="0" y="0"/>
                </a:lnTo>
                <a:lnTo>
                  <a:pt x="0" y="6185661"/>
                </a:lnTo>
                <a:close/>
              </a:path>
            </a:pathLst>
          </a:custGeom>
          <a:ln w="6350">
            <a:solidFill>
              <a:srgbClr val="000000"/>
            </a:solidFill>
          </a:ln>
        </p:spPr>
        <p:txBody>
          <a:bodyPr wrap="square" lIns="0" tIns="0" rIns="0" bIns="0" rtlCol="0">
            <a:noAutofit/>
          </a:bodyPr>
          <a:lstStyle/>
          <a:p>
            <a:pPr defTabSz="914400"/>
            <a:endParaRPr dirty="0">
              <a:solidFill>
                <a:prstClr val="black"/>
              </a:solidFill>
            </a:endParaRPr>
          </a:p>
        </p:txBody>
      </p:sp>
      <p:sp>
        <p:nvSpPr>
          <p:cNvPr id="15" name="object 15"/>
          <p:cNvSpPr/>
          <p:nvPr/>
        </p:nvSpPr>
        <p:spPr>
          <a:xfrm>
            <a:off x="4561205" y="-21577"/>
            <a:ext cx="3679062" cy="699249"/>
          </a:xfrm>
          <a:custGeom>
            <a:avLst/>
            <a:gdLst/>
            <a:ahLst/>
            <a:cxnLst/>
            <a:rect l="l" t="t" r="r" b="b"/>
            <a:pathLst>
              <a:path w="3679062" h="699249">
                <a:moveTo>
                  <a:pt x="3679062" y="21577"/>
                </a:moveTo>
                <a:lnTo>
                  <a:pt x="0" y="21577"/>
                </a:lnTo>
                <a:lnTo>
                  <a:pt x="0" y="699249"/>
                </a:lnTo>
                <a:lnTo>
                  <a:pt x="3679062" y="699249"/>
                </a:lnTo>
                <a:lnTo>
                  <a:pt x="3679062" y="21577"/>
                </a:lnTo>
                <a:close/>
              </a:path>
            </a:pathLst>
          </a:custGeom>
          <a:solidFill>
            <a:srgbClr val="F5F5F5"/>
          </a:solidFill>
        </p:spPr>
        <p:txBody>
          <a:bodyPr wrap="square" lIns="0" tIns="0" rIns="0" bIns="0" rtlCol="0">
            <a:noAutofit/>
          </a:bodyPr>
          <a:lstStyle/>
          <a:p>
            <a:pPr defTabSz="914400"/>
            <a:endParaRPr dirty="0">
              <a:solidFill>
                <a:prstClr val="black"/>
              </a:solidFill>
            </a:endParaRPr>
          </a:p>
        </p:txBody>
      </p:sp>
      <p:sp>
        <p:nvSpPr>
          <p:cNvPr id="18" name="object 18"/>
          <p:cNvSpPr/>
          <p:nvPr/>
        </p:nvSpPr>
        <p:spPr>
          <a:xfrm>
            <a:off x="1205877" y="1772767"/>
            <a:ext cx="6678549" cy="4174109"/>
          </a:xfrm>
          <a:prstGeom prst="rect">
            <a:avLst/>
          </a:prstGeom>
          <a:blipFill>
            <a:blip r:embed="rId3" cstate="print"/>
            <a:stretch>
              <a:fillRect/>
            </a:stretch>
          </a:blipFill>
        </p:spPr>
        <p:txBody>
          <a:bodyPr wrap="square" lIns="0" tIns="0" rIns="0" bIns="0" rtlCol="0">
            <a:noAutofit/>
          </a:bodyPr>
          <a:lstStyle/>
          <a:p>
            <a:pPr defTabSz="914400"/>
            <a:endParaRPr dirty="0">
              <a:solidFill>
                <a:prstClr val="black"/>
              </a:solidFill>
            </a:endParaRPr>
          </a:p>
        </p:txBody>
      </p:sp>
      <p:sp>
        <p:nvSpPr>
          <p:cNvPr id="9" name="object 9"/>
          <p:cNvSpPr txBox="1"/>
          <p:nvPr/>
        </p:nvSpPr>
        <p:spPr>
          <a:xfrm>
            <a:off x="4798568" y="186182"/>
            <a:ext cx="3214624" cy="253999"/>
          </a:xfrm>
          <a:prstGeom prst="rect">
            <a:avLst/>
          </a:prstGeom>
        </p:spPr>
        <p:txBody>
          <a:bodyPr wrap="square" lIns="0" tIns="0" rIns="0" bIns="0" rtlCol="0">
            <a:noAutofit/>
          </a:bodyPr>
          <a:lstStyle/>
          <a:p>
            <a:pPr marL="12700" defTabSz="914400">
              <a:lnSpc>
                <a:spcPts val="1935"/>
              </a:lnSpc>
              <a:spcBef>
                <a:spcPts val="96"/>
              </a:spcBef>
            </a:pPr>
            <a:r>
              <a:rPr sz="2700" b="1" baseline="3034" dirty="0" smtClean="0">
                <a:solidFill>
                  <a:srgbClr val="FDFDFD"/>
                </a:solidFill>
                <a:cs typeface="Calibri"/>
              </a:rPr>
              <a:t>İŞ</a:t>
            </a:r>
            <a:r>
              <a:rPr sz="2700" b="1" spc="-4" baseline="3034" dirty="0" smtClean="0">
                <a:solidFill>
                  <a:srgbClr val="FDFDFD"/>
                </a:solidFill>
                <a:cs typeface="Calibri"/>
              </a:rPr>
              <a:t>L</a:t>
            </a:r>
            <a:r>
              <a:rPr sz="2700" b="1" baseline="3034" dirty="0" smtClean="0">
                <a:solidFill>
                  <a:srgbClr val="FDFDFD"/>
                </a:solidFill>
                <a:cs typeface="Calibri"/>
              </a:rPr>
              <a:t>E</a:t>
            </a:r>
            <a:r>
              <a:rPr sz="2700" b="1" spc="-4" baseline="3034" dirty="0" smtClean="0">
                <a:solidFill>
                  <a:srgbClr val="FDFDFD"/>
                </a:solidFill>
                <a:cs typeface="Calibri"/>
              </a:rPr>
              <a:t>T</a:t>
            </a:r>
            <a:r>
              <a:rPr sz="2700" b="1" baseline="3034" dirty="0" smtClean="0">
                <a:solidFill>
                  <a:srgbClr val="FDFDFD"/>
                </a:solidFill>
                <a:cs typeface="Calibri"/>
              </a:rPr>
              <a:t>İM Sİ</a:t>
            </a:r>
            <a:r>
              <a:rPr sz="2700" b="1" spc="-14" baseline="3034" dirty="0" smtClean="0">
                <a:solidFill>
                  <a:srgbClr val="FDFDFD"/>
                </a:solidFill>
                <a:cs typeface="Calibri"/>
              </a:rPr>
              <a:t>S</a:t>
            </a:r>
            <a:r>
              <a:rPr sz="2700" b="1" baseline="3034" dirty="0" smtClean="0">
                <a:solidFill>
                  <a:srgbClr val="FDFDFD"/>
                </a:solidFill>
                <a:cs typeface="Calibri"/>
              </a:rPr>
              <a:t>T</a:t>
            </a:r>
            <a:r>
              <a:rPr sz="2700" b="1" spc="-4" baseline="3034" dirty="0" smtClean="0">
                <a:solidFill>
                  <a:srgbClr val="FDFDFD"/>
                </a:solidFill>
                <a:cs typeface="Calibri"/>
              </a:rPr>
              <a:t>E</a:t>
            </a:r>
            <a:r>
              <a:rPr sz="2700" b="1" baseline="3034" dirty="0" smtClean="0">
                <a:solidFill>
                  <a:srgbClr val="FDFDFD"/>
                </a:solidFill>
                <a:cs typeface="Calibri"/>
              </a:rPr>
              <a:t>M</a:t>
            </a:r>
            <a:r>
              <a:rPr sz="2700" b="1" spc="-4" baseline="3034" dirty="0" smtClean="0">
                <a:solidFill>
                  <a:srgbClr val="FDFDFD"/>
                </a:solidFill>
                <a:cs typeface="Calibri"/>
              </a:rPr>
              <a:t>L</a:t>
            </a:r>
            <a:r>
              <a:rPr sz="2700" b="1" baseline="3034" dirty="0" smtClean="0">
                <a:solidFill>
                  <a:srgbClr val="FDFDFD"/>
                </a:solidFill>
                <a:cs typeface="Calibri"/>
              </a:rPr>
              <a:t>E</a:t>
            </a:r>
            <a:r>
              <a:rPr sz="2700" b="1" spc="-4" baseline="3034" dirty="0" smtClean="0">
                <a:solidFill>
                  <a:srgbClr val="FDFDFD"/>
                </a:solidFill>
                <a:cs typeface="Calibri"/>
              </a:rPr>
              <a:t>R</a:t>
            </a:r>
            <a:r>
              <a:rPr sz="2700" b="1" baseline="3034" dirty="0" smtClean="0">
                <a:solidFill>
                  <a:srgbClr val="FDFDFD"/>
                </a:solidFill>
                <a:cs typeface="Calibri"/>
              </a:rPr>
              <a:t>İ - EY</a:t>
            </a:r>
            <a:r>
              <a:rPr sz="2700" b="1" spc="-54" baseline="3034" dirty="0" smtClean="0">
                <a:solidFill>
                  <a:srgbClr val="FDFDFD"/>
                </a:solidFill>
                <a:cs typeface="Calibri"/>
              </a:rPr>
              <a:t>L</a:t>
            </a:r>
            <a:r>
              <a:rPr sz="2700" b="1" baseline="3034" dirty="0" smtClean="0">
                <a:solidFill>
                  <a:srgbClr val="FDFDFD"/>
                </a:solidFill>
                <a:cs typeface="Calibri"/>
              </a:rPr>
              <a:t>ÜL</a:t>
            </a:r>
            <a:r>
              <a:rPr sz="2700" b="1" spc="19" baseline="3034" dirty="0" smtClean="0">
                <a:solidFill>
                  <a:srgbClr val="FDFDFD"/>
                </a:solidFill>
                <a:cs typeface="Calibri"/>
              </a:rPr>
              <a:t> </a:t>
            </a:r>
            <a:r>
              <a:rPr lang="tr-TR" sz="2700" b="1" baseline="3034" dirty="0" smtClean="0">
                <a:solidFill>
                  <a:srgbClr val="FDFDFD"/>
                </a:solidFill>
                <a:cs typeface="Calibri"/>
              </a:rPr>
              <a:t>2014</a:t>
            </a:r>
            <a:endParaRPr dirty="0">
              <a:solidFill>
                <a:prstClr val="black"/>
              </a:solidFill>
              <a:cs typeface="Calibri"/>
            </a:endParaRPr>
          </a:p>
        </p:txBody>
      </p:sp>
      <p:sp>
        <p:nvSpPr>
          <p:cNvPr id="8" name="object 8"/>
          <p:cNvSpPr txBox="1"/>
          <p:nvPr/>
        </p:nvSpPr>
        <p:spPr>
          <a:xfrm>
            <a:off x="457200" y="0"/>
            <a:ext cx="4104004" cy="333476"/>
          </a:xfrm>
          <a:prstGeom prst="rect">
            <a:avLst/>
          </a:prstGeom>
        </p:spPr>
        <p:txBody>
          <a:bodyPr wrap="square" lIns="0" tIns="0" rIns="0" bIns="0" rtlCol="0">
            <a:noAutofit/>
          </a:bodyPr>
          <a:lstStyle/>
          <a:p>
            <a:pPr marL="25400" defTabSz="914400">
              <a:lnSpc>
                <a:spcPts val="1000"/>
              </a:lnSpc>
            </a:pPr>
            <a:endParaRPr sz="1000" dirty="0">
              <a:solidFill>
                <a:prstClr val="black"/>
              </a:solidFill>
            </a:endParaRPr>
          </a:p>
        </p:txBody>
      </p:sp>
      <p:sp>
        <p:nvSpPr>
          <p:cNvPr id="6" name="object 6"/>
          <p:cNvSpPr txBox="1"/>
          <p:nvPr/>
        </p:nvSpPr>
        <p:spPr>
          <a:xfrm>
            <a:off x="8240267" y="0"/>
            <a:ext cx="446532" cy="333476"/>
          </a:xfrm>
          <a:prstGeom prst="rect">
            <a:avLst/>
          </a:prstGeom>
        </p:spPr>
        <p:txBody>
          <a:bodyPr wrap="square" lIns="0" tIns="0" rIns="0" bIns="0" rtlCol="0">
            <a:noAutofit/>
          </a:bodyPr>
          <a:lstStyle/>
          <a:p>
            <a:pPr marL="25400" defTabSz="914400">
              <a:lnSpc>
                <a:spcPts val="1000"/>
              </a:lnSpc>
            </a:pPr>
            <a:endParaRPr sz="1000" dirty="0">
              <a:solidFill>
                <a:prstClr val="black"/>
              </a:solidFill>
            </a:endParaRPr>
          </a:p>
        </p:txBody>
      </p:sp>
      <p:sp>
        <p:nvSpPr>
          <p:cNvPr id="5" name="object 5"/>
          <p:cNvSpPr txBox="1"/>
          <p:nvPr/>
        </p:nvSpPr>
        <p:spPr>
          <a:xfrm>
            <a:off x="457200" y="333476"/>
            <a:ext cx="4104004" cy="344195"/>
          </a:xfrm>
          <a:prstGeom prst="rect">
            <a:avLst/>
          </a:prstGeom>
        </p:spPr>
        <p:txBody>
          <a:bodyPr wrap="square" lIns="0" tIns="0" rIns="0" bIns="0" rtlCol="0">
            <a:noAutofit/>
          </a:bodyPr>
          <a:lstStyle/>
          <a:p>
            <a:pPr marL="25400" defTabSz="914400">
              <a:lnSpc>
                <a:spcPts val="1000"/>
              </a:lnSpc>
            </a:pPr>
            <a:endParaRPr sz="1000" dirty="0">
              <a:solidFill>
                <a:prstClr val="black"/>
              </a:solidFill>
            </a:endParaRPr>
          </a:p>
        </p:txBody>
      </p:sp>
      <p:sp>
        <p:nvSpPr>
          <p:cNvPr id="4" name="object 4"/>
          <p:cNvSpPr txBox="1"/>
          <p:nvPr/>
        </p:nvSpPr>
        <p:spPr>
          <a:xfrm>
            <a:off x="4561205" y="333476"/>
            <a:ext cx="3679062" cy="344195"/>
          </a:xfrm>
          <a:prstGeom prst="rect">
            <a:avLst/>
          </a:prstGeom>
        </p:spPr>
        <p:txBody>
          <a:bodyPr wrap="square" lIns="0" tIns="0" rIns="0" bIns="0" rtlCol="0">
            <a:noAutofit/>
          </a:bodyPr>
          <a:lstStyle/>
          <a:p>
            <a:pPr marL="25400" defTabSz="914400">
              <a:lnSpc>
                <a:spcPts val="1000"/>
              </a:lnSpc>
            </a:pPr>
            <a:endParaRPr sz="1000" dirty="0">
              <a:solidFill>
                <a:prstClr val="black"/>
              </a:solidFill>
            </a:endParaRPr>
          </a:p>
        </p:txBody>
      </p:sp>
      <p:sp>
        <p:nvSpPr>
          <p:cNvPr id="3" name="object 3"/>
          <p:cNvSpPr txBox="1"/>
          <p:nvPr/>
        </p:nvSpPr>
        <p:spPr>
          <a:xfrm>
            <a:off x="8240267" y="333476"/>
            <a:ext cx="446532" cy="344195"/>
          </a:xfrm>
          <a:prstGeom prst="rect">
            <a:avLst/>
          </a:prstGeom>
        </p:spPr>
        <p:txBody>
          <a:bodyPr wrap="square" lIns="0" tIns="0" rIns="0" bIns="0" rtlCol="0">
            <a:noAutofit/>
          </a:bodyPr>
          <a:lstStyle/>
          <a:p>
            <a:pPr marL="25400" defTabSz="914400">
              <a:lnSpc>
                <a:spcPts val="1000"/>
              </a:lnSpc>
            </a:pPr>
            <a:endParaRPr sz="1000" dirty="0">
              <a:solidFill>
                <a:prstClr val="black"/>
              </a:solidFill>
            </a:endParaRPr>
          </a:p>
        </p:txBody>
      </p:sp>
      <p:sp>
        <p:nvSpPr>
          <p:cNvPr id="2" name="object 2"/>
          <p:cNvSpPr txBox="1"/>
          <p:nvPr/>
        </p:nvSpPr>
        <p:spPr>
          <a:xfrm>
            <a:off x="457200" y="677672"/>
            <a:ext cx="8229600" cy="5841466"/>
          </a:xfrm>
          <a:prstGeom prst="rect">
            <a:avLst/>
          </a:prstGeom>
        </p:spPr>
        <p:txBody>
          <a:bodyPr wrap="square" lIns="0" tIns="0" rIns="0" bIns="0" rtlCol="0">
            <a:noAutofit/>
          </a:bodyPr>
          <a:lstStyle/>
          <a:p>
            <a:pPr defTabSz="914400">
              <a:lnSpc>
                <a:spcPts val="1100"/>
              </a:lnSpc>
              <a:spcBef>
                <a:spcPts val="32"/>
              </a:spcBef>
            </a:pPr>
            <a:endParaRPr sz="1100" dirty="0">
              <a:solidFill>
                <a:prstClr val="black"/>
              </a:solidFill>
            </a:endParaRPr>
          </a:p>
          <a:p>
            <a:pPr marL="462076" defTabSz="914400">
              <a:lnSpc>
                <a:spcPct val="101725"/>
              </a:lnSpc>
            </a:pPr>
            <a:r>
              <a:rPr sz="4000" dirty="0" smtClean="0">
                <a:solidFill>
                  <a:srgbClr val="619DD1"/>
                </a:solidFill>
                <a:cs typeface="Calibri"/>
              </a:rPr>
              <a:t>And</a:t>
            </a:r>
            <a:r>
              <a:rPr sz="4000" spc="-54" dirty="0" smtClean="0">
                <a:solidFill>
                  <a:srgbClr val="619DD1"/>
                </a:solidFill>
                <a:cs typeface="Calibri"/>
              </a:rPr>
              <a:t>r</a:t>
            </a:r>
            <a:r>
              <a:rPr sz="4000" dirty="0" smtClean="0">
                <a:solidFill>
                  <a:srgbClr val="619DD1"/>
                </a:solidFill>
                <a:cs typeface="Calibri"/>
              </a:rPr>
              <a:t>oid</a:t>
            </a:r>
            <a:r>
              <a:rPr sz="4000" spc="-51" dirty="0" smtClean="0">
                <a:solidFill>
                  <a:srgbClr val="619DD1"/>
                </a:solidFill>
                <a:cs typeface="Calibri"/>
              </a:rPr>
              <a:t> </a:t>
            </a:r>
            <a:r>
              <a:rPr sz="4000" dirty="0" smtClean="0">
                <a:solidFill>
                  <a:srgbClr val="619DD1"/>
                </a:solidFill>
                <a:cs typeface="Calibri"/>
              </a:rPr>
              <a:t>İşl</a:t>
            </a:r>
            <a:r>
              <a:rPr sz="4000" spc="-29" dirty="0" smtClean="0">
                <a:solidFill>
                  <a:srgbClr val="619DD1"/>
                </a:solidFill>
                <a:cs typeface="Calibri"/>
              </a:rPr>
              <a:t>e</a:t>
            </a:r>
            <a:r>
              <a:rPr sz="4000" dirty="0" smtClean="0">
                <a:solidFill>
                  <a:srgbClr val="619DD1"/>
                </a:solidFill>
                <a:cs typeface="Calibri"/>
              </a:rPr>
              <a:t>tim Si</a:t>
            </a:r>
            <a:r>
              <a:rPr sz="4000" spc="-50" dirty="0" smtClean="0">
                <a:solidFill>
                  <a:srgbClr val="619DD1"/>
                </a:solidFill>
                <a:cs typeface="Calibri"/>
              </a:rPr>
              <a:t>s</a:t>
            </a:r>
            <a:r>
              <a:rPr sz="4000" spc="-44" dirty="0" smtClean="0">
                <a:solidFill>
                  <a:srgbClr val="619DD1"/>
                </a:solidFill>
                <a:cs typeface="Calibri"/>
              </a:rPr>
              <a:t>t</a:t>
            </a:r>
            <a:r>
              <a:rPr sz="4000" dirty="0" smtClean="0">
                <a:solidFill>
                  <a:srgbClr val="619DD1"/>
                </a:solidFill>
                <a:cs typeface="Calibri"/>
              </a:rPr>
              <a:t>emi</a:t>
            </a:r>
            <a:r>
              <a:rPr sz="4000" spc="-43" dirty="0" smtClean="0">
                <a:solidFill>
                  <a:srgbClr val="619DD1"/>
                </a:solidFill>
                <a:cs typeface="Calibri"/>
              </a:rPr>
              <a:t> </a:t>
            </a:r>
            <a:r>
              <a:rPr sz="4000" spc="-309" dirty="0" smtClean="0">
                <a:solidFill>
                  <a:srgbClr val="619DD1"/>
                </a:solidFill>
                <a:cs typeface="Calibri"/>
              </a:rPr>
              <a:t>T</a:t>
            </a:r>
            <a:r>
              <a:rPr sz="4000" dirty="0" smtClean="0">
                <a:solidFill>
                  <a:srgbClr val="619DD1"/>
                </a:solidFill>
                <a:cs typeface="Calibri"/>
              </a:rPr>
              <a:t>abl</a:t>
            </a:r>
            <a:r>
              <a:rPr sz="4000" spc="-19" dirty="0" smtClean="0">
                <a:solidFill>
                  <a:srgbClr val="619DD1"/>
                </a:solidFill>
                <a:cs typeface="Calibri"/>
              </a:rPr>
              <a:t>e</a:t>
            </a:r>
            <a:r>
              <a:rPr sz="4000" dirty="0" smtClean="0">
                <a:solidFill>
                  <a:srgbClr val="619DD1"/>
                </a:solidFill>
                <a:cs typeface="Calibri"/>
              </a:rPr>
              <a:t>t</a:t>
            </a:r>
            <a:r>
              <a:rPr sz="4000" spc="-19" dirty="0" smtClean="0">
                <a:solidFill>
                  <a:srgbClr val="619DD1"/>
                </a:solidFill>
                <a:cs typeface="Calibri"/>
              </a:rPr>
              <a:t> </a:t>
            </a:r>
            <a:r>
              <a:rPr sz="4000" dirty="0" smtClean="0">
                <a:solidFill>
                  <a:srgbClr val="619DD1"/>
                </a:solidFill>
                <a:cs typeface="Calibri"/>
              </a:rPr>
              <a:t>PC</a:t>
            </a:r>
            <a:endParaRPr sz="4000" dirty="0">
              <a:solidFill>
                <a:prstClr val="black"/>
              </a:solidFill>
              <a:cs typeface="Calibri"/>
            </a:endParaRPr>
          </a:p>
          <a:p>
            <a:pPr marR="323144" algn="r" defTabSz="914400">
              <a:lnSpc>
                <a:spcPct val="102172"/>
              </a:lnSpc>
              <a:spcBef>
                <a:spcPts val="32983"/>
              </a:spcBef>
            </a:pPr>
            <a:r>
              <a:rPr dirty="0" smtClean="0">
                <a:solidFill>
                  <a:prstClr val="black"/>
                </a:solidFill>
                <a:latin typeface="Century Gothic"/>
                <a:cs typeface="Century Gothic"/>
              </a:rPr>
              <a:t>4</a:t>
            </a:r>
            <a:r>
              <a:rPr spc="-19" dirty="0" smtClean="0">
                <a:solidFill>
                  <a:prstClr val="black"/>
                </a:solidFill>
                <a:latin typeface="Century Gothic"/>
                <a:cs typeface="Century Gothic"/>
              </a:rPr>
              <a:t>.</a:t>
            </a:r>
            <a:r>
              <a:rPr dirty="0" smtClean="0">
                <a:solidFill>
                  <a:prstClr val="black"/>
                </a:solidFill>
                <a:latin typeface="Century Gothic"/>
                <a:cs typeface="Century Gothic"/>
              </a:rPr>
              <a:t>0</a:t>
            </a:r>
            <a:endParaRPr dirty="0">
              <a:solidFill>
                <a:prstClr val="black"/>
              </a:solidFill>
              <a:latin typeface="Century Gothic"/>
              <a:cs typeface="Century Gothic"/>
            </a:endParaRPr>
          </a:p>
        </p:txBody>
      </p:sp>
    </p:spTree>
    <p:extLst>
      <p:ext uri="{BB962C8B-B14F-4D97-AF65-F5344CB8AC3E}">
        <p14:creationId xmlns:p14="http://schemas.microsoft.com/office/powerpoint/2010/main" val="1680516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071606" y="739659"/>
            <a:ext cx="7914640" cy="1426892"/>
          </a:xfrm>
        </p:spPr>
        <p:txBody>
          <a:bodyPr/>
          <a:lstStyle/>
          <a:p>
            <a:r>
              <a:rPr lang="tr-TR" dirty="0" err="1" smtClean="0">
                <a:solidFill>
                  <a:srgbClr val="F25321"/>
                </a:solidFill>
              </a:rPr>
              <a:t>İşletİm</a:t>
            </a:r>
            <a:r>
              <a:rPr lang="tr-TR" dirty="0" smtClean="0">
                <a:solidFill>
                  <a:srgbClr val="F25321"/>
                </a:solidFill>
              </a:rPr>
              <a:t> </a:t>
            </a:r>
            <a:r>
              <a:rPr lang="tr-TR" dirty="0" err="1" smtClean="0">
                <a:solidFill>
                  <a:srgbClr val="F25321"/>
                </a:solidFill>
              </a:rPr>
              <a:t>Sistemİ</a:t>
            </a:r>
            <a:r>
              <a:rPr lang="tr-TR" dirty="0" smtClean="0">
                <a:solidFill>
                  <a:srgbClr val="F25321"/>
                </a:solidFill>
              </a:rPr>
              <a:t> </a:t>
            </a:r>
            <a:r>
              <a:rPr lang="tr-TR" dirty="0" err="1" smtClean="0">
                <a:solidFill>
                  <a:srgbClr val="F25321"/>
                </a:solidFill>
              </a:rPr>
              <a:t>NasIl</a:t>
            </a:r>
            <a:r>
              <a:rPr lang="tr-TR" dirty="0" smtClean="0">
                <a:solidFill>
                  <a:srgbClr val="F25321"/>
                </a:solidFill>
              </a:rPr>
              <a:t> </a:t>
            </a:r>
            <a:r>
              <a:rPr lang="tr-TR" dirty="0" err="1" smtClean="0">
                <a:solidFill>
                  <a:srgbClr val="F25321"/>
                </a:solidFill>
              </a:rPr>
              <a:t>Yüklenİr</a:t>
            </a:r>
            <a:r>
              <a:rPr lang="tr-TR" dirty="0" smtClean="0">
                <a:solidFill>
                  <a:srgbClr val="F25321"/>
                </a:solidFill>
              </a:rPr>
              <a:t>?</a:t>
            </a:r>
            <a:endParaRPr lang="tr-TR" dirty="0">
              <a:solidFill>
                <a:srgbClr val="F25321"/>
              </a:solidFill>
            </a:endParaRPr>
          </a:p>
        </p:txBody>
      </p:sp>
      <p:sp>
        <p:nvSpPr>
          <p:cNvPr id="3" name="İçerik Yer Tutucusu 2"/>
          <p:cNvSpPr>
            <a:spLocks noGrp="1"/>
          </p:cNvSpPr>
          <p:nvPr>
            <p:ph idx="1"/>
          </p:nvPr>
        </p:nvSpPr>
        <p:spPr>
          <a:xfrm>
            <a:off x="635000" y="2636956"/>
            <a:ext cx="4373098" cy="3657518"/>
          </a:xfrm>
          <a:effectLst/>
        </p:spPr>
        <p:txBody>
          <a:bodyPr>
            <a:normAutofit/>
          </a:bodyPr>
          <a:lstStyle/>
          <a:p>
            <a:pPr algn="just"/>
            <a:r>
              <a:rPr lang="tr-TR" sz="2400" dirty="0" smtClean="0">
                <a:solidFill>
                  <a:schemeClr val="bg1"/>
                </a:solidFill>
              </a:rPr>
              <a:t>Üreticiden sağlanan veya satın alınan </a:t>
            </a:r>
            <a:r>
              <a:rPr lang="tr-TR" sz="2400" b="1" dirty="0" smtClean="0">
                <a:solidFill>
                  <a:schemeClr val="bg1"/>
                </a:solidFill>
              </a:rPr>
              <a:t>CD/DVD</a:t>
            </a:r>
            <a:r>
              <a:rPr lang="tr-TR" sz="2400" dirty="0" smtClean="0">
                <a:solidFill>
                  <a:schemeClr val="bg1"/>
                </a:solidFill>
              </a:rPr>
              <a:t> veya </a:t>
            </a:r>
            <a:r>
              <a:rPr lang="tr-TR" sz="2400" b="1" dirty="0" smtClean="0">
                <a:solidFill>
                  <a:schemeClr val="bg1"/>
                </a:solidFill>
              </a:rPr>
              <a:t>USB disk </a:t>
            </a:r>
            <a:r>
              <a:rPr lang="tr-TR" sz="2400" dirty="0" smtClean="0">
                <a:solidFill>
                  <a:schemeClr val="bg1"/>
                </a:solidFill>
              </a:rPr>
              <a:t>kullanılarak işletim sistemi bilgisayarlara kurulabilir. </a:t>
            </a:r>
          </a:p>
          <a:p>
            <a:r>
              <a:rPr lang="tr-TR" sz="2400" dirty="0" smtClean="0">
                <a:solidFill>
                  <a:schemeClr val="bg1"/>
                </a:solidFill>
              </a:rPr>
              <a:t>Kurulacak bilgisayarın donanımları işletim sistemini </a:t>
            </a:r>
            <a:r>
              <a:rPr lang="tr-TR" sz="2400" b="1" dirty="0" smtClean="0">
                <a:solidFill>
                  <a:schemeClr val="bg1"/>
                </a:solidFill>
              </a:rPr>
              <a:t>desteklemelidir.</a:t>
            </a:r>
            <a:endParaRPr lang="tr-TR" sz="2400" b="1" dirty="0">
              <a:solidFill>
                <a:schemeClr val="bg1"/>
              </a:solidFill>
            </a:endParaRPr>
          </a:p>
        </p:txBody>
      </p:sp>
      <p:pic>
        <p:nvPicPr>
          <p:cNvPr id="4" name="Picture 2" descr="http://www.fussedblogger.com/wp-content/uploads/2014/04/windows-8-DV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040" y="2917043"/>
            <a:ext cx="3306600" cy="330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7174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75281" y="1722057"/>
            <a:ext cx="8049295" cy="879475"/>
          </a:xfrm>
        </p:spPr>
        <p:txBody>
          <a:bodyPr/>
          <a:lstStyle/>
          <a:p>
            <a:pPr algn="ctr"/>
            <a:r>
              <a:rPr lang="tr-TR" dirty="0" smtClean="0"/>
              <a:t>BİLGİSAYAR= DONANIM + YAZILIM</a:t>
            </a:r>
            <a:endParaRPr lang="tr-TR" dirty="0"/>
          </a:p>
        </p:txBody>
      </p:sp>
      <p:pic>
        <p:nvPicPr>
          <p:cNvPr id="1026" name="Picture 2" descr="http://3.bp.blogspot.com/-lWlyEgEEanI/TWJS_nsKUgI/AAAAAAAAAAU/d7YqW3dXO8U/s200/hardware+compute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281" y="3377075"/>
            <a:ext cx="3128191" cy="24712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estpreppractice.net/GRE/free-gre-downloads%5Cgre-softw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097" y="3167873"/>
            <a:ext cx="2680474" cy="2680474"/>
          </a:xfrm>
          <a:prstGeom prst="rect">
            <a:avLst/>
          </a:prstGeom>
          <a:noFill/>
          <a:extLst>
            <a:ext uri="{909E8E84-426E-40DD-AFC4-6F175D3DCCD1}">
              <a14:hiddenFill xmlns:a14="http://schemas.microsoft.com/office/drawing/2010/main">
                <a:solidFill>
                  <a:srgbClr val="FFFFFF"/>
                </a:solidFill>
              </a14:hiddenFill>
            </a:ext>
          </a:extLst>
        </p:spPr>
      </p:pic>
      <p:sp>
        <p:nvSpPr>
          <p:cNvPr id="8" name="İçerik Yer Tutucusu 2"/>
          <p:cNvSpPr txBox="1">
            <a:spLocks/>
          </p:cNvSpPr>
          <p:nvPr/>
        </p:nvSpPr>
        <p:spPr>
          <a:xfrm>
            <a:off x="401470" y="270457"/>
            <a:ext cx="8330405" cy="898461"/>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algn="just" defTabSz="914400"/>
            <a:r>
              <a:rPr lang="tr-TR" dirty="0" smtClean="0"/>
              <a:t>Bilgisayarlar ve diğer tüm cihazlar iki ana bileşenden oluşur. Donanım ve yazılım.</a:t>
            </a:r>
            <a:endParaRPr lang="tr-TR" dirty="0"/>
          </a:p>
        </p:txBody>
      </p:sp>
    </p:spTree>
    <p:extLst>
      <p:ext uri="{BB962C8B-B14F-4D97-AF65-F5344CB8AC3E}">
        <p14:creationId xmlns:p14="http://schemas.microsoft.com/office/powerpoint/2010/main" val="34468052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2248930" y="582668"/>
            <a:ext cx="6377940" cy="1293028"/>
          </a:xfrm>
        </p:spPr>
        <p:txBody>
          <a:bodyPr/>
          <a:lstStyle/>
          <a:p>
            <a:r>
              <a:rPr lang="tr-TR" dirty="0" err="1" smtClean="0">
                <a:solidFill>
                  <a:srgbClr val="F25321"/>
                </a:solidFill>
              </a:rPr>
              <a:t>Hangİ</a:t>
            </a:r>
            <a:r>
              <a:rPr lang="tr-TR" dirty="0" smtClean="0">
                <a:solidFill>
                  <a:srgbClr val="F25321"/>
                </a:solidFill>
              </a:rPr>
              <a:t> </a:t>
            </a:r>
            <a:r>
              <a:rPr lang="tr-TR" dirty="0" err="1" smtClean="0">
                <a:solidFill>
                  <a:srgbClr val="F25321"/>
                </a:solidFill>
              </a:rPr>
              <a:t>İşletİm</a:t>
            </a:r>
            <a:r>
              <a:rPr lang="tr-TR" dirty="0" smtClean="0">
                <a:solidFill>
                  <a:srgbClr val="F25321"/>
                </a:solidFill>
              </a:rPr>
              <a:t> </a:t>
            </a:r>
            <a:r>
              <a:rPr lang="tr-TR" dirty="0" err="1" smtClean="0">
                <a:solidFill>
                  <a:srgbClr val="F25321"/>
                </a:solidFill>
              </a:rPr>
              <a:t>Sİstemİ</a:t>
            </a:r>
            <a:r>
              <a:rPr lang="tr-TR" dirty="0" smtClean="0">
                <a:solidFill>
                  <a:srgbClr val="F25321"/>
                </a:solidFill>
              </a:rPr>
              <a:t>?</a:t>
            </a:r>
            <a:endParaRPr lang="tr-TR" dirty="0">
              <a:solidFill>
                <a:srgbClr val="F25321"/>
              </a:solidFill>
            </a:endParaRPr>
          </a:p>
        </p:txBody>
      </p:sp>
      <p:sp>
        <p:nvSpPr>
          <p:cNvPr id="3" name="İçerik Yer Tutucusu 2"/>
          <p:cNvSpPr>
            <a:spLocks noGrp="1"/>
          </p:cNvSpPr>
          <p:nvPr>
            <p:ph idx="1"/>
          </p:nvPr>
        </p:nvSpPr>
        <p:spPr>
          <a:xfrm>
            <a:off x="4893275" y="2117124"/>
            <a:ext cx="3978875" cy="4464908"/>
          </a:xfrm>
          <a:effectLst/>
        </p:spPr>
        <p:txBody>
          <a:bodyPr>
            <a:normAutofit/>
          </a:bodyPr>
          <a:lstStyle/>
          <a:p>
            <a:r>
              <a:rPr lang="tr-TR" sz="2400" dirty="0" smtClean="0">
                <a:solidFill>
                  <a:schemeClr val="bg1"/>
                </a:solidFill>
              </a:rPr>
              <a:t>İşletim sistemi seçerken bilgisayarın teknik özellikleri, yükleyeceğimiz yazılımlar, </a:t>
            </a:r>
            <a:r>
              <a:rPr lang="tr-TR" sz="2400" b="1" dirty="0" smtClean="0">
                <a:solidFill>
                  <a:schemeClr val="bg1"/>
                </a:solidFill>
              </a:rPr>
              <a:t>fiyat</a:t>
            </a:r>
            <a:r>
              <a:rPr lang="tr-TR" sz="2400" dirty="0" smtClean="0">
                <a:solidFill>
                  <a:schemeClr val="bg1"/>
                </a:solidFill>
              </a:rPr>
              <a:t>, kullanım </a:t>
            </a:r>
            <a:r>
              <a:rPr lang="tr-TR" sz="2400" b="1" dirty="0" smtClean="0">
                <a:solidFill>
                  <a:schemeClr val="bg1"/>
                </a:solidFill>
              </a:rPr>
              <a:t>kolaylığı</a:t>
            </a:r>
            <a:r>
              <a:rPr lang="tr-TR" sz="2400" dirty="0" smtClean="0">
                <a:solidFill>
                  <a:schemeClr val="bg1"/>
                </a:solidFill>
              </a:rPr>
              <a:t> gibi etmenlere dikkat etmeliyiz.</a:t>
            </a:r>
          </a:p>
          <a:p>
            <a:r>
              <a:rPr lang="tr-TR" sz="2400" dirty="0" smtClean="0">
                <a:solidFill>
                  <a:schemeClr val="bg1"/>
                </a:solidFill>
              </a:rPr>
              <a:t>Çok </a:t>
            </a:r>
            <a:r>
              <a:rPr lang="tr-TR" sz="2400" b="1" dirty="0" smtClean="0">
                <a:solidFill>
                  <a:schemeClr val="bg1"/>
                </a:solidFill>
              </a:rPr>
              <a:t>eski</a:t>
            </a:r>
            <a:r>
              <a:rPr lang="tr-TR" sz="2400" dirty="0" smtClean="0">
                <a:solidFill>
                  <a:schemeClr val="bg1"/>
                </a:solidFill>
              </a:rPr>
              <a:t> bir bilgisayara </a:t>
            </a:r>
            <a:r>
              <a:rPr lang="tr-TR" sz="2400" b="1" dirty="0" smtClean="0">
                <a:solidFill>
                  <a:schemeClr val="bg1"/>
                </a:solidFill>
              </a:rPr>
              <a:t>yeni</a:t>
            </a:r>
            <a:r>
              <a:rPr lang="tr-TR" sz="2400" dirty="0" smtClean="0">
                <a:solidFill>
                  <a:schemeClr val="bg1"/>
                </a:solidFill>
              </a:rPr>
              <a:t> bir işletim sistemi, ya da </a:t>
            </a:r>
            <a:r>
              <a:rPr lang="tr-TR" sz="2400" b="1" dirty="0" smtClean="0">
                <a:solidFill>
                  <a:schemeClr val="bg1"/>
                </a:solidFill>
              </a:rPr>
              <a:t>yeni</a:t>
            </a:r>
            <a:r>
              <a:rPr lang="tr-TR" sz="2400" dirty="0" smtClean="0">
                <a:solidFill>
                  <a:schemeClr val="bg1"/>
                </a:solidFill>
              </a:rPr>
              <a:t> bir bilgisayara </a:t>
            </a:r>
            <a:r>
              <a:rPr lang="tr-TR" sz="2400" b="1" dirty="0" smtClean="0">
                <a:solidFill>
                  <a:schemeClr val="bg1"/>
                </a:solidFill>
              </a:rPr>
              <a:t>eski</a:t>
            </a:r>
            <a:r>
              <a:rPr lang="tr-TR" sz="2400" dirty="0" smtClean="0">
                <a:solidFill>
                  <a:schemeClr val="bg1"/>
                </a:solidFill>
              </a:rPr>
              <a:t> bir işletim sistemi yüklersek bilgisayarımızdan alacağımız verim </a:t>
            </a:r>
            <a:r>
              <a:rPr lang="tr-TR" sz="2400" b="1" dirty="0" smtClean="0">
                <a:solidFill>
                  <a:schemeClr val="bg1"/>
                </a:solidFill>
              </a:rPr>
              <a:t>düşebilir</a:t>
            </a:r>
            <a:r>
              <a:rPr lang="tr-TR" sz="2400" dirty="0" smtClean="0">
                <a:solidFill>
                  <a:schemeClr val="bg1"/>
                </a:solidFill>
              </a:rPr>
              <a:t>.</a:t>
            </a:r>
            <a:endParaRPr lang="tr-TR" sz="2400" dirty="0">
              <a:solidFill>
                <a:schemeClr val="bg1"/>
              </a:solidFill>
            </a:endParaRPr>
          </a:p>
        </p:txBody>
      </p:sp>
      <p:pic>
        <p:nvPicPr>
          <p:cNvPr id="5122" name="Picture 2" descr="http://www.muymac.com/wp-content/uploads/2010/01/ssoo1.jpg"/>
          <p:cNvPicPr>
            <a:picLocks noChangeAspect="1" noChangeArrowheads="1"/>
          </p:cNvPicPr>
          <p:nvPr/>
        </p:nvPicPr>
        <p:blipFill rotWithShape="1">
          <a:blip r:embed="rId2">
            <a:extLst>
              <a:ext uri="{28A0092B-C50C-407E-A947-70E740481C1C}">
                <a14:useLocalDpi xmlns:a14="http://schemas.microsoft.com/office/drawing/2010/main" val="0"/>
              </a:ext>
            </a:extLst>
          </a:blip>
          <a:srcRect t="13987"/>
          <a:stretch/>
        </p:blipFill>
        <p:spPr bwMode="auto">
          <a:xfrm>
            <a:off x="221477" y="2454874"/>
            <a:ext cx="4540679" cy="19527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tatic.ddmcdn.com/gif/how-to-donate-compu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94" y="4890506"/>
            <a:ext cx="1936836" cy="145262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stuff.com.tr/wp-content/uploads/2011/08/macbook-ai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1166" y="4753229"/>
            <a:ext cx="2119872" cy="158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7617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500" fill="hold"/>
                                        <p:tgtEl>
                                          <p:spTgt spid="5122"/>
                                        </p:tgtEl>
                                        <p:attrNameLst>
                                          <p:attrName>ppt_w</p:attrName>
                                        </p:attrNameLst>
                                      </p:cBhvr>
                                      <p:tavLst>
                                        <p:tav tm="0">
                                          <p:val>
                                            <p:fltVal val="0"/>
                                          </p:val>
                                        </p:tav>
                                        <p:tav tm="100000">
                                          <p:val>
                                            <p:strVal val="#ppt_w"/>
                                          </p:val>
                                        </p:tav>
                                      </p:tavLst>
                                    </p:anim>
                                    <p:anim calcmode="lin" valueType="num">
                                      <p:cBhvr>
                                        <p:cTn id="15" dur="500" fill="hold"/>
                                        <p:tgtEl>
                                          <p:spTgt spid="5122"/>
                                        </p:tgtEl>
                                        <p:attrNameLst>
                                          <p:attrName>ppt_h</p:attrName>
                                        </p:attrNameLst>
                                      </p:cBhvr>
                                      <p:tavLst>
                                        <p:tav tm="0">
                                          <p:val>
                                            <p:fltVal val="0"/>
                                          </p:val>
                                        </p:tav>
                                        <p:tav tm="100000">
                                          <p:val>
                                            <p:strVal val="#ppt_h"/>
                                          </p:val>
                                        </p:tav>
                                      </p:tavLst>
                                    </p:anim>
                                    <p:animEffect transition="in" filter="fade">
                                      <p:cBhvr>
                                        <p:cTn id="16" dur="5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124"/>
                                        </p:tgtEl>
                                        <p:attrNameLst>
                                          <p:attrName>style.visibility</p:attrName>
                                        </p:attrNameLst>
                                      </p:cBhvr>
                                      <p:to>
                                        <p:strVal val="visible"/>
                                      </p:to>
                                    </p:set>
                                    <p:anim calcmode="lin" valueType="num">
                                      <p:cBhvr>
                                        <p:cTn id="28" dur="500" fill="hold"/>
                                        <p:tgtEl>
                                          <p:spTgt spid="5124"/>
                                        </p:tgtEl>
                                        <p:attrNameLst>
                                          <p:attrName>ppt_w</p:attrName>
                                        </p:attrNameLst>
                                      </p:cBhvr>
                                      <p:tavLst>
                                        <p:tav tm="0">
                                          <p:val>
                                            <p:fltVal val="0"/>
                                          </p:val>
                                        </p:tav>
                                        <p:tav tm="100000">
                                          <p:val>
                                            <p:strVal val="#ppt_w"/>
                                          </p:val>
                                        </p:tav>
                                      </p:tavLst>
                                    </p:anim>
                                    <p:anim calcmode="lin" valueType="num">
                                      <p:cBhvr>
                                        <p:cTn id="29" dur="500" fill="hold"/>
                                        <p:tgtEl>
                                          <p:spTgt spid="5124"/>
                                        </p:tgtEl>
                                        <p:attrNameLst>
                                          <p:attrName>ppt_h</p:attrName>
                                        </p:attrNameLst>
                                      </p:cBhvr>
                                      <p:tavLst>
                                        <p:tav tm="0">
                                          <p:val>
                                            <p:fltVal val="0"/>
                                          </p:val>
                                        </p:tav>
                                        <p:tav tm="100000">
                                          <p:val>
                                            <p:strVal val="#ppt_h"/>
                                          </p:val>
                                        </p:tav>
                                      </p:tavLst>
                                    </p:anim>
                                    <p:animEffect transition="in" filter="fade">
                                      <p:cBhvr>
                                        <p:cTn id="30" dur="500"/>
                                        <p:tgtEl>
                                          <p:spTgt spid="512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126"/>
                                        </p:tgtEl>
                                        <p:attrNameLst>
                                          <p:attrName>style.visibility</p:attrName>
                                        </p:attrNameLst>
                                      </p:cBhvr>
                                      <p:to>
                                        <p:strVal val="visible"/>
                                      </p:to>
                                    </p:set>
                                    <p:anim calcmode="lin" valueType="num">
                                      <p:cBhvr>
                                        <p:cTn id="35" dur="500" fill="hold"/>
                                        <p:tgtEl>
                                          <p:spTgt spid="5126"/>
                                        </p:tgtEl>
                                        <p:attrNameLst>
                                          <p:attrName>ppt_w</p:attrName>
                                        </p:attrNameLst>
                                      </p:cBhvr>
                                      <p:tavLst>
                                        <p:tav tm="0">
                                          <p:val>
                                            <p:fltVal val="0"/>
                                          </p:val>
                                        </p:tav>
                                        <p:tav tm="100000">
                                          <p:val>
                                            <p:strVal val="#ppt_w"/>
                                          </p:val>
                                        </p:tav>
                                      </p:tavLst>
                                    </p:anim>
                                    <p:anim calcmode="lin" valueType="num">
                                      <p:cBhvr>
                                        <p:cTn id="36" dur="500" fill="hold"/>
                                        <p:tgtEl>
                                          <p:spTgt spid="5126"/>
                                        </p:tgtEl>
                                        <p:attrNameLst>
                                          <p:attrName>ppt_h</p:attrName>
                                        </p:attrNameLst>
                                      </p:cBhvr>
                                      <p:tavLst>
                                        <p:tav tm="0">
                                          <p:val>
                                            <p:fltVal val="0"/>
                                          </p:val>
                                        </p:tav>
                                        <p:tav tm="100000">
                                          <p:val>
                                            <p:strVal val="#ppt_h"/>
                                          </p:val>
                                        </p:tav>
                                      </p:tavLst>
                                    </p:anim>
                                    <p:animEffect transition="in" filter="fade">
                                      <p:cBhvr>
                                        <p:cTn id="37" dur="500"/>
                                        <p:tgtEl>
                                          <p:spTgt spid="512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1000"/>
                                        <p:tgtEl>
                                          <p:spTgt spid="3">
                                            <p:txEl>
                                              <p:pRg st="1" end="1"/>
                                            </p:txEl>
                                          </p:spTgt>
                                        </p:tgtEl>
                                      </p:cBhvr>
                                    </p:animEffect>
                                    <p:anim calcmode="lin" valueType="num">
                                      <p:cBhvr>
                                        <p:cTn id="4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4800" y="404192"/>
            <a:ext cx="8686800" cy="838200"/>
          </a:xfrm>
        </p:spPr>
        <p:txBody>
          <a:bodyPr/>
          <a:lstStyle/>
          <a:p>
            <a:r>
              <a:rPr lang="tr-TR" dirty="0" smtClean="0"/>
              <a:t>DonanIm Nedİr?</a:t>
            </a:r>
            <a:endParaRPr lang="tr-TR" dirty="0"/>
          </a:p>
        </p:txBody>
      </p:sp>
      <p:sp>
        <p:nvSpPr>
          <p:cNvPr id="3" name="İçerik Yer Tutucusu 2"/>
          <p:cNvSpPr>
            <a:spLocks noGrp="1"/>
          </p:cNvSpPr>
          <p:nvPr>
            <p:ph idx="1"/>
          </p:nvPr>
        </p:nvSpPr>
        <p:spPr>
          <a:xfrm>
            <a:off x="519447" y="1645436"/>
            <a:ext cx="7851821" cy="1497009"/>
          </a:xfrm>
        </p:spPr>
        <p:txBody>
          <a:bodyPr>
            <a:normAutofit fontScale="85000" lnSpcReduction="10000"/>
          </a:bodyPr>
          <a:lstStyle/>
          <a:p>
            <a:pPr algn="just">
              <a:buFont typeface="Wingdings" panose="05000000000000000000" pitchFamily="2" charset="2"/>
              <a:buChar char="v"/>
            </a:pPr>
            <a:r>
              <a:rPr lang="tr-TR" dirty="0" smtClean="0"/>
              <a:t>Bilgisayarın </a:t>
            </a:r>
            <a:r>
              <a:rPr lang="tr-TR" dirty="0"/>
              <a:t>elle tutulabilen ve gözle görülebilen </a:t>
            </a:r>
            <a:r>
              <a:rPr lang="tr-TR" dirty="0" smtClean="0"/>
              <a:t>fiziksel kısımlarına donanım denir.</a:t>
            </a:r>
          </a:p>
          <a:p>
            <a:pPr>
              <a:buFont typeface="Wingdings" panose="05000000000000000000" pitchFamily="2" charset="2"/>
              <a:buChar char="v"/>
            </a:pPr>
            <a:r>
              <a:rPr lang="tr-TR" dirty="0" smtClean="0"/>
              <a:t>Örneğin; ekran</a:t>
            </a:r>
            <a:r>
              <a:rPr lang="tr-TR" dirty="0"/>
              <a:t>, klavye, sabit </a:t>
            </a:r>
            <a:r>
              <a:rPr lang="tr-TR" dirty="0" smtClean="0"/>
              <a:t>disk, fare</a:t>
            </a:r>
            <a:r>
              <a:rPr lang="tr-TR" dirty="0"/>
              <a:t>, </a:t>
            </a:r>
            <a:r>
              <a:rPr lang="tr-TR" dirty="0" smtClean="0"/>
              <a:t>yazıcı gibi..</a:t>
            </a:r>
            <a:endParaRPr lang="tr-TR" dirty="0"/>
          </a:p>
        </p:txBody>
      </p:sp>
      <p:pic>
        <p:nvPicPr>
          <p:cNvPr id="2050" name="Picture 2" descr="http://computerbasicsebook.com/wp-content/uploads/2010/09/computer-hardw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217" y="3370686"/>
            <a:ext cx="3745635" cy="247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1505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4800" y="430696"/>
            <a:ext cx="8686800" cy="838200"/>
          </a:xfrm>
        </p:spPr>
        <p:txBody>
          <a:bodyPr/>
          <a:lstStyle/>
          <a:p>
            <a:r>
              <a:rPr lang="tr-TR" dirty="0" err="1" smtClean="0"/>
              <a:t>Bİlgİsayar</a:t>
            </a:r>
            <a:r>
              <a:rPr lang="tr-TR" dirty="0" smtClean="0"/>
              <a:t> </a:t>
            </a:r>
            <a:r>
              <a:rPr lang="tr-TR" dirty="0" err="1" smtClean="0"/>
              <a:t>DonanImlarI</a:t>
            </a:r>
            <a:endParaRPr lang="tr-TR" dirty="0"/>
          </a:p>
        </p:txBody>
      </p:sp>
      <p:sp>
        <p:nvSpPr>
          <p:cNvPr id="3" name="İçerik Yer Tutucusu 2"/>
          <p:cNvSpPr>
            <a:spLocks noGrp="1"/>
          </p:cNvSpPr>
          <p:nvPr>
            <p:ph idx="1"/>
          </p:nvPr>
        </p:nvSpPr>
        <p:spPr>
          <a:xfrm>
            <a:off x="377779" y="1501774"/>
            <a:ext cx="8032125" cy="1549401"/>
          </a:xfrm>
        </p:spPr>
        <p:txBody>
          <a:bodyPr>
            <a:noAutofit/>
          </a:bodyPr>
          <a:lstStyle/>
          <a:p>
            <a:pPr algn="just">
              <a:buFont typeface="Wingdings" panose="05000000000000000000" pitchFamily="2" charset="2"/>
              <a:buChar char="v"/>
            </a:pPr>
            <a:r>
              <a:rPr lang="tr-TR" sz="2400" dirty="0" smtClean="0"/>
              <a:t>Donanımlar, kasanın dışında olabileceği gibi içerisinde de yer alabilir.</a:t>
            </a:r>
          </a:p>
          <a:p>
            <a:pPr algn="just">
              <a:buFont typeface="Wingdings" panose="05000000000000000000" pitchFamily="2" charset="2"/>
              <a:buChar char="v"/>
            </a:pPr>
            <a:r>
              <a:rPr lang="tr-TR" sz="2400" dirty="0" smtClean="0"/>
              <a:t>Kasa içerisinde yer alan donanımlara </a:t>
            </a:r>
            <a:r>
              <a:rPr lang="tr-TR" sz="2400" b="1" dirty="0" smtClean="0"/>
              <a:t>«dahili-iç donanım» </a:t>
            </a:r>
            <a:r>
              <a:rPr lang="tr-TR" sz="2400" dirty="0" smtClean="0"/>
              <a:t>kasa dışında kalan donanımlara ise </a:t>
            </a:r>
            <a:r>
              <a:rPr lang="tr-TR" sz="2400" b="1" dirty="0" smtClean="0"/>
              <a:t>«harici-dış donanım» </a:t>
            </a:r>
            <a:r>
              <a:rPr lang="tr-TR" sz="2400" dirty="0" smtClean="0"/>
              <a:t>denir.</a:t>
            </a:r>
          </a:p>
        </p:txBody>
      </p:sp>
      <p:pic>
        <p:nvPicPr>
          <p:cNvPr id="5122" name="Picture 2" descr="http://computerchroniclestv.com/wp-content/uploads/2012/07/Pc-Hardware-Components-and-Accesso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634" y="3321632"/>
            <a:ext cx="6345420" cy="3536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908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4557" y="258417"/>
            <a:ext cx="8686800" cy="838200"/>
          </a:xfrm>
        </p:spPr>
        <p:txBody>
          <a:bodyPr>
            <a:normAutofit fontScale="90000"/>
          </a:bodyPr>
          <a:lstStyle/>
          <a:p>
            <a:r>
              <a:rPr lang="tr-TR" dirty="0" err="1" smtClean="0"/>
              <a:t>Tümleşİk</a:t>
            </a:r>
            <a:r>
              <a:rPr lang="tr-TR" dirty="0" smtClean="0"/>
              <a:t>/</a:t>
            </a:r>
            <a:r>
              <a:rPr lang="tr-TR" dirty="0" err="1" smtClean="0"/>
              <a:t>Bİrleşİk</a:t>
            </a:r>
            <a:r>
              <a:rPr lang="tr-TR" dirty="0" smtClean="0"/>
              <a:t> </a:t>
            </a:r>
            <a:r>
              <a:rPr lang="tr-TR" dirty="0" err="1" smtClean="0"/>
              <a:t>DonanIm</a:t>
            </a:r>
            <a:r>
              <a:rPr lang="tr-TR" dirty="0" smtClean="0"/>
              <a:t> (</a:t>
            </a:r>
            <a:r>
              <a:rPr lang="tr-TR" dirty="0" err="1" smtClean="0"/>
              <a:t>onboard</a:t>
            </a:r>
            <a:r>
              <a:rPr lang="tr-TR" dirty="0" smtClean="0"/>
              <a:t>)</a:t>
            </a:r>
            <a:endParaRPr lang="tr-TR" dirty="0"/>
          </a:p>
        </p:txBody>
      </p:sp>
      <p:sp>
        <p:nvSpPr>
          <p:cNvPr id="3" name="İçerik Yer Tutucusu 2"/>
          <p:cNvSpPr>
            <a:spLocks noGrp="1"/>
          </p:cNvSpPr>
          <p:nvPr>
            <p:ph idx="1"/>
          </p:nvPr>
        </p:nvSpPr>
        <p:spPr>
          <a:xfrm>
            <a:off x="278295" y="1381883"/>
            <a:ext cx="8686800" cy="4525963"/>
          </a:xfrm>
        </p:spPr>
        <p:txBody>
          <a:bodyPr/>
          <a:lstStyle/>
          <a:p>
            <a:pPr algn="just">
              <a:buFont typeface="Wingdings" panose="05000000000000000000" pitchFamily="2" charset="2"/>
              <a:buChar char="Ø"/>
            </a:pPr>
            <a:r>
              <a:rPr lang="tr-TR" dirty="0" smtClean="0"/>
              <a:t>Günümüzde birçok donanım </a:t>
            </a:r>
            <a:r>
              <a:rPr lang="tr-TR" dirty="0" err="1" smtClean="0"/>
              <a:t>anakart</a:t>
            </a:r>
            <a:r>
              <a:rPr lang="tr-TR" dirty="0" smtClean="0"/>
              <a:t> üzerinde yer almaktadır. Örneğin, ses kartı, modem, ağ kartı, ekran kartı gibi. Bu şekilde ayrıca takılmasına gerek duyulmayan, </a:t>
            </a:r>
            <a:r>
              <a:rPr lang="tr-TR" dirty="0" err="1" smtClean="0"/>
              <a:t>anakart</a:t>
            </a:r>
            <a:r>
              <a:rPr lang="tr-TR" dirty="0" smtClean="0"/>
              <a:t> üzerinde gelen donanımlara tümleşik donanım adı verilir.</a:t>
            </a:r>
            <a:endParaRPr lang="tr-TR" dirty="0"/>
          </a:p>
        </p:txBody>
      </p:sp>
      <p:pic>
        <p:nvPicPr>
          <p:cNvPr id="15362" name="Picture 2" descr="http://www.logicsupply.com/images/photos/mainboard/d201gly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605" y="3900190"/>
            <a:ext cx="5473986" cy="295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63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500" fill="hold"/>
                                        <p:tgtEl>
                                          <p:spTgt spid="15362"/>
                                        </p:tgtEl>
                                        <p:attrNameLst>
                                          <p:attrName>ppt_w</p:attrName>
                                        </p:attrNameLst>
                                      </p:cBhvr>
                                      <p:tavLst>
                                        <p:tav tm="0">
                                          <p:val>
                                            <p:fltVal val="0"/>
                                          </p:val>
                                        </p:tav>
                                        <p:tav tm="100000">
                                          <p:val>
                                            <p:strVal val="#ppt_w"/>
                                          </p:val>
                                        </p:tav>
                                      </p:tavLst>
                                    </p:anim>
                                    <p:anim calcmode="lin" valueType="num">
                                      <p:cBhvr>
                                        <p:cTn id="13" dur="500" fill="hold"/>
                                        <p:tgtEl>
                                          <p:spTgt spid="15362"/>
                                        </p:tgtEl>
                                        <p:attrNameLst>
                                          <p:attrName>ppt_h</p:attrName>
                                        </p:attrNameLst>
                                      </p:cBhvr>
                                      <p:tavLst>
                                        <p:tav tm="0">
                                          <p:val>
                                            <p:fltVal val="0"/>
                                          </p:val>
                                        </p:tav>
                                        <p:tav tm="100000">
                                          <p:val>
                                            <p:strVal val="#ppt_h"/>
                                          </p:val>
                                        </p:tav>
                                      </p:tavLst>
                                    </p:anim>
                                    <p:animEffect transition="in" filter="fade">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4800" y="417444"/>
            <a:ext cx="8686800" cy="838200"/>
          </a:xfrm>
        </p:spPr>
        <p:txBody>
          <a:bodyPr/>
          <a:lstStyle/>
          <a:p>
            <a:r>
              <a:rPr lang="tr-TR" dirty="0" err="1" smtClean="0"/>
              <a:t>YazIlIm</a:t>
            </a:r>
            <a:r>
              <a:rPr lang="tr-TR" dirty="0" smtClean="0"/>
              <a:t> </a:t>
            </a:r>
            <a:r>
              <a:rPr lang="tr-TR" dirty="0" err="1" smtClean="0"/>
              <a:t>Nedİr</a:t>
            </a:r>
            <a:r>
              <a:rPr lang="tr-TR" dirty="0" smtClean="0"/>
              <a:t>?</a:t>
            </a:r>
            <a:endParaRPr lang="tr-TR" dirty="0"/>
          </a:p>
        </p:txBody>
      </p:sp>
      <p:sp>
        <p:nvSpPr>
          <p:cNvPr id="3" name="İçerik Yer Tutucusu 2"/>
          <p:cNvSpPr>
            <a:spLocks noGrp="1"/>
          </p:cNvSpPr>
          <p:nvPr>
            <p:ph idx="1"/>
          </p:nvPr>
        </p:nvSpPr>
        <p:spPr>
          <a:xfrm>
            <a:off x="3823211" y="1853407"/>
            <a:ext cx="5082250" cy="3948110"/>
          </a:xfrm>
        </p:spPr>
        <p:txBody>
          <a:bodyPr>
            <a:normAutofit fontScale="92500" lnSpcReduction="20000"/>
          </a:bodyPr>
          <a:lstStyle/>
          <a:p>
            <a:pPr algn="just">
              <a:buFont typeface="Wingdings" panose="05000000000000000000" pitchFamily="2" charset="2"/>
              <a:buChar char="Ø"/>
            </a:pPr>
            <a:r>
              <a:rPr lang="tr-TR" dirty="0" smtClean="0"/>
              <a:t>Bilgisayarın kullanılmasını sağlayan </a:t>
            </a:r>
            <a:r>
              <a:rPr lang="tr-TR" dirty="0"/>
              <a:t>her türlü </a:t>
            </a:r>
            <a:r>
              <a:rPr lang="tr-TR" dirty="0" smtClean="0"/>
              <a:t>programa yazılım adı verilir.</a:t>
            </a:r>
          </a:p>
          <a:p>
            <a:pPr algn="just">
              <a:buFont typeface="Wingdings" panose="05000000000000000000" pitchFamily="2" charset="2"/>
              <a:buChar char="Ø"/>
            </a:pPr>
            <a:r>
              <a:rPr lang="tr-TR" dirty="0" smtClean="0"/>
              <a:t>Örneğin resim yapmamızı sağlayan Paint, internete girmemizi sağlayan Google </a:t>
            </a:r>
            <a:r>
              <a:rPr lang="tr-TR" dirty="0" err="1" smtClean="0"/>
              <a:t>Chrome</a:t>
            </a:r>
            <a:r>
              <a:rPr lang="tr-TR" dirty="0" smtClean="0"/>
              <a:t> gibi..</a:t>
            </a:r>
          </a:p>
          <a:p>
            <a:pPr>
              <a:buFont typeface="Wingdings" panose="05000000000000000000" pitchFamily="2" charset="2"/>
              <a:buChar char="Ø"/>
            </a:pPr>
            <a:r>
              <a:rPr lang="tr-TR" dirty="0"/>
              <a:t>Yazılım olmadan bilgisayardaki donanımları kullanamayız.</a:t>
            </a:r>
          </a:p>
          <a:p>
            <a:pPr algn="just">
              <a:buFont typeface="Wingdings" panose="05000000000000000000" pitchFamily="2" charset="2"/>
              <a:buChar char="Ø"/>
            </a:pPr>
            <a:endParaRPr lang="tr-TR" dirty="0"/>
          </a:p>
        </p:txBody>
      </p:sp>
      <p:pic>
        <p:nvPicPr>
          <p:cNvPr id="3074" name="Picture 2" descr="http://www.ictcommunityportal.com/wp-content/uploads/2013/04/Computer-Softw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25" y="1249984"/>
            <a:ext cx="3200400" cy="306643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25" y="4316413"/>
            <a:ext cx="3200400"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4765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Uçak İzi">
  <a:themeElements>
    <a:clrScheme name="Kırmızı">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888</TotalTime>
  <Words>1772</Words>
  <Application>Microsoft Office PowerPoint</Application>
  <PresentationFormat>Ekran Gösterisi (4:3)</PresentationFormat>
  <Paragraphs>230</Paragraphs>
  <Slides>50</Slides>
  <Notes>0</Notes>
  <HiddenSlides>0</HiddenSlides>
  <MMClips>0</MMClips>
  <ScaleCrop>false</ScaleCrop>
  <HeadingPairs>
    <vt:vector size="4" baseType="variant">
      <vt:variant>
        <vt:lpstr>Tema</vt:lpstr>
      </vt:variant>
      <vt:variant>
        <vt:i4>5</vt:i4>
      </vt:variant>
      <vt:variant>
        <vt:lpstr>Slayt Başlıkları</vt:lpstr>
      </vt:variant>
      <vt:variant>
        <vt:i4>50</vt:i4>
      </vt:variant>
    </vt:vector>
  </HeadingPairs>
  <TitlesOfParts>
    <vt:vector size="55" baseType="lpstr">
      <vt:lpstr>Gezinti</vt:lpstr>
      <vt:lpstr>1_Gezinti</vt:lpstr>
      <vt:lpstr>Hisse Senedi</vt:lpstr>
      <vt:lpstr>Uçak İzi</vt:lpstr>
      <vt:lpstr>Office Theme</vt:lpstr>
      <vt:lpstr>BİLGİSAYAR SİSTEMLERİ</vt:lpstr>
      <vt:lpstr>BİLGİSAYAR NEDİR?</vt:lpstr>
      <vt:lpstr>BİLGİSAYARLARIN GENEL ÖZELLİKLERİ</vt:lpstr>
      <vt:lpstr>PowerPoint Sunusu</vt:lpstr>
      <vt:lpstr>BİLGİSAYAR= DONANIM + YAZILIM</vt:lpstr>
      <vt:lpstr>DonanIm Nedİr?</vt:lpstr>
      <vt:lpstr>Bİlgİsayar DonanImlarI</vt:lpstr>
      <vt:lpstr>Tümleşİk/Bİrleşİk DonanIm (onboard)</vt:lpstr>
      <vt:lpstr>YazIlIm Nedİr?</vt:lpstr>
      <vt:lpstr>YazIlIm Çeşİtlerİ</vt:lpstr>
      <vt:lpstr>YAZILIMLARA ÖRNEKLER</vt:lpstr>
      <vt:lpstr>PowerPoint Sunusu</vt:lpstr>
      <vt:lpstr>YazIlIm Çeşİtlerİ</vt:lpstr>
      <vt:lpstr>SİSTEM YAZILIMI - İŞLETİM SİSTEMİ </vt:lpstr>
      <vt:lpstr>İŞLETİM SİSTEMLERİNDE KULLANILAN ARAYÜZ ÇEŞİTLERİ </vt:lpstr>
      <vt:lpstr>GRAFİKSEL KULLANICI ARAYÜZÜ</vt:lpstr>
      <vt:lpstr>KOMUT SATIRLI ARAYÜZ</vt:lpstr>
      <vt:lpstr>İŞLETİM SİSTEMİNİN GÖREVLERİ</vt:lpstr>
      <vt:lpstr>BİR İŞLETİM SİSTEMİNİN BİLEŞENLERİ</vt:lpstr>
      <vt:lpstr>PowerPoint Sunusu</vt:lpstr>
      <vt:lpstr>1. ÇEKİRDEK (KERNEL) : </vt:lpstr>
      <vt:lpstr>2. KABUK (SHELL) : </vt:lpstr>
      <vt:lpstr>3. DOSYA YÖNETİM SİSTEMİ: </vt:lpstr>
      <vt:lpstr>İşletim Sİstemİ Olmazsa..</vt:lpstr>
      <vt:lpstr>İşletİm sİstemİ Nerelerde KullanIlIr?</vt:lpstr>
      <vt:lpstr>İşletİm Sİstemİ çeşİtlerİ</vt:lpstr>
      <vt:lpstr>PowerPoint Sunusu</vt:lpstr>
      <vt:lpstr>PowerPoint Sunusu</vt:lpstr>
      <vt:lpstr>PowerPoint Sunusu</vt:lpstr>
      <vt:lpstr>PowerPoint Sunusu</vt:lpstr>
      <vt:lpstr>PowerPoint Sunusu</vt:lpstr>
      <vt:lpstr>PowerPoint Sunusu</vt:lpstr>
      <vt:lpstr>PARDUS İşletİm Sİstemİ</vt:lpstr>
      <vt:lpstr>Neden Pardus kullanmalIyIm?</vt:lpstr>
      <vt:lpstr>PARDUS İşletİm Sİstemİ</vt:lpstr>
      <vt:lpstr>PowerPoint Sunusu</vt:lpstr>
      <vt:lpstr>PowerPoint Sunusu</vt:lpstr>
      <vt:lpstr>PowerPoint Sunusu</vt:lpstr>
      <vt:lpstr>PowerPoint Sunusu</vt:lpstr>
      <vt:lpstr>PowerPoint Sunusu</vt:lpstr>
      <vt:lpstr>PowerPoint Sunusu</vt:lpstr>
      <vt:lpstr>Windows İşletim Sistemi</vt:lpstr>
      <vt:lpstr>PowerPoint Sunusu</vt:lpstr>
      <vt:lpstr>PowerPoint Sunusu</vt:lpstr>
      <vt:lpstr>PowerPoint Sunusu</vt:lpstr>
      <vt:lpstr>PowerPoint Sunusu</vt:lpstr>
      <vt:lpstr>PowerPoint Sunusu</vt:lpstr>
      <vt:lpstr>PowerPoint Sunusu</vt:lpstr>
      <vt:lpstr>İşletİm Sistemİ NasIl Yüklenİr?</vt:lpstr>
      <vt:lpstr>Hangİ İşletİm Sİstemİ?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DONANIM VE YAZILIM</dc:title>
  <dc:creator>Ahmet Soyarslan</dc:creator>
  <cp:lastModifiedBy>merma</cp:lastModifiedBy>
  <cp:revision>302</cp:revision>
  <dcterms:created xsi:type="dcterms:W3CDTF">2013-10-06T10:06:31Z</dcterms:created>
  <dcterms:modified xsi:type="dcterms:W3CDTF">2018-08-18T20:04:01Z</dcterms:modified>
</cp:coreProperties>
</file>